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0" r:id="rId5"/>
    <p:sldId id="290" r:id="rId6"/>
    <p:sldId id="291" r:id="rId7"/>
    <p:sldId id="292" r:id="rId8"/>
    <p:sldId id="293" r:id="rId9"/>
    <p:sldId id="296" r:id="rId10"/>
    <p:sldId id="297" r:id="rId11"/>
    <p:sldId id="294" r:id="rId12"/>
    <p:sldId id="295" r:id="rId13"/>
    <p:sldId id="298" r:id="rId14"/>
    <p:sldId id="299" r:id="rId15"/>
    <p:sldId id="300" r:id="rId16"/>
    <p:sldId id="301" r:id="rId17"/>
    <p:sldId id="302" r:id="rId18"/>
    <p:sldId id="30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22506-DE91-4099-9BD4-3853F7BAA47F}" v="330" dt="2023-09-26T19:55:26.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104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E6522506-DE91-4099-9BD4-3853F7BAA47F}"/>
    <pc:docChg chg="undo custSel addSld modSld">
      <pc:chgData name="Pascalle Cup" userId="abbe84a0-611b-406e-b251-e8b4b71c069a" providerId="ADAL" clId="{E6522506-DE91-4099-9BD4-3853F7BAA47F}" dt="2023-09-26T19:55:48.843" v="2781" actId="20577"/>
      <pc:docMkLst>
        <pc:docMk/>
      </pc:docMkLst>
      <pc:sldChg chg="modSp mod">
        <pc:chgData name="Pascalle Cup" userId="abbe84a0-611b-406e-b251-e8b4b71c069a" providerId="ADAL" clId="{E6522506-DE91-4099-9BD4-3853F7BAA47F}" dt="2023-09-26T19:24:31.033" v="2086" actId="20577"/>
        <pc:sldMkLst>
          <pc:docMk/>
          <pc:sldMk cId="3060570135" sldId="270"/>
        </pc:sldMkLst>
        <pc:spChg chg="mod">
          <ac:chgData name="Pascalle Cup" userId="abbe84a0-611b-406e-b251-e8b4b71c069a" providerId="ADAL" clId="{E6522506-DE91-4099-9BD4-3853F7BAA47F}" dt="2023-09-26T19:24:31.033" v="2086" actId="20577"/>
          <ac:spMkLst>
            <pc:docMk/>
            <pc:sldMk cId="3060570135" sldId="270"/>
            <ac:spMk id="19" creationId="{14E73B20-0538-4583-99A5-6DBBBDB452F7}"/>
          </ac:spMkLst>
        </pc:spChg>
      </pc:sldChg>
      <pc:sldChg chg="modSp mod">
        <pc:chgData name="Pascalle Cup" userId="abbe84a0-611b-406e-b251-e8b4b71c069a" providerId="ADAL" clId="{E6522506-DE91-4099-9BD4-3853F7BAA47F}" dt="2023-09-26T19:19:58.025" v="1759" actId="20577"/>
        <pc:sldMkLst>
          <pc:docMk/>
          <pc:sldMk cId="2202704904" sldId="291"/>
        </pc:sldMkLst>
        <pc:spChg chg="mod">
          <ac:chgData name="Pascalle Cup" userId="abbe84a0-611b-406e-b251-e8b4b71c069a" providerId="ADAL" clId="{E6522506-DE91-4099-9BD4-3853F7BAA47F}" dt="2023-09-26T19:19:58.025" v="1759" actId="20577"/>
          <ac:spMkLst>
            <pc:docMk/>
            <pc:sldMk cId="2202704904" sldId="291"/>
            <ac:spMk id="6" creationId="{45A1C146-465C-2DB4-F73F-377109E132C1}"/>
          </ac:spMkLst>
        </pc:spChg>
      </pc:sldChg>
      <pc:sldChg chg="modSp mod">
        <pc:chgData name="Pascalle Cup" userId="abbe84a0-611b-406e-b251-e8b4b71c069a" providerId="ADAL" clId="{E6522506-DE91-4099-9BD4-3853F7BAA47F}" dt="2023-09-26T19:24:44.437" v="2110" actId="20577"/>
        <pc:sldMkLst>
          <pc:docMk/>
          <pc:sldMk cId="4007044368" sldId="292"/>
        </pc:sldMkLst>
        <pc:spChg chg="mod">
          <ac:chgData name="Pascalle Cup" userId="abbe84a0-611b-406e-b251-e8b4b71c069a" providerId="ADAL" clId="{E6522506-DE91-4099-9BD4-3853F7BAA47F}" dt="2023-09-26T19:24:44.437" v="2110" actId="20577"/>
          <ac:spMkLst>
            <pc:docMk/>
            <pc:sldMk cId="4007044368" sldId="292"/>
            <ac:spMk id="5" creationId="{A9048849-A5D6-9EFF-F41E-D41BFB52FC10}"/>
          </ac:spMkLst>
        </pc:spChg>
      </pc:sldChg>
      <pc:sldChg chg="addSp delSp modSp mod">
        <pc:chgData name="Pascalle Cup" userId="abbe84a0-611b-406e-b251-e8b4b71c069a" providerId="ADAL" clId="{E6522506-DE91-4099-9BD4-3853F7BAA47F}" dt="2023-09-26T19:55:02.513" v="2757" actId="6549"/>
        <pc:sldMkLst>
          <pc:docMk/>
          <pc:sldMk cId="2361025256" sldId="293"/>
        </pc:sldMkLst>
        <pc:spChg chg="mod">
          <ac:chgData name="Pascalle Cup" userId="abbe84a0-611b-406e-b251-e8b4b71c069a" providerId="ADAL" clId="{E6522506-DE91-4099-9BD4-3853F7BAA47F}" dt="2023-09-26T19:04:45.537" v="1138" actId="20577"/>
          <ac:spMkLst>
            <pc:docMk/>
            <pc:sldMk cId="2361025256" sldId="293"/>
            <ac:spMk id="2" creationId="{CD788A9A-C334-78F9-7414-78D76AB13F36}"/>
          </ac:spMkLst>
        </pc:spChg>
        <pc:spChg chg="del">
          <ac:chgData name="Pascalle Cup" userId="abbe84a0-611b-406e-b251-e8b4b71c069a" providerId="ADAL" clId="{E6522506-DE91-4099-9BD4-3853F7BAA47F}" dt="2023-09-26T18:40:25.269" v="20" actId="478"/>
          <ac:spMkLst>
            <pc:docMk/>
            <pc:sldMk cId="2361025256" sldId="293"/>
            <ac:spMk id="4" creationId="{19C10069-E9F2-3F2B-9401-7E89A75DA451}"/>
          </ac:spMkLst>
        </pc:spChg>
        <pc:spChg chg="add mod">
          <ac:chgData name="Pascalle Cup" userId="abbe84a0-611b-406e-b251-e8b4b71c069a" providerId="ADAL" clId="{E6522506-DE91-4099-9BD4-3853F7BAA47F}" dt="2023-09-26T19:55:02.513" v="2757" actId="6549"/>
          <ac:spMkLst>
            <pc:docMk/>
            <pc:sldMk cId="2361025256" sldId="293"/>
            <ac:spMk id="7" creationId="{30FB85F8-1392-CFF4-E71D-2EDCE93CCF88}"/>
          </ac:spMkLst>
        </pc:spChg>
        <pc:spChg chg="add del mod">
          <ac:chgData name="Pascalle Cup" userId="abbe84a0-611b-406e-b251-e8b4b71c069a" providerId="ADAL" clId="{E6522506-DE91-4099-9BD4-3853F7BAA47F}" dt="2023-09-26T19:06:25.292" v="1186" actId="21"/>
          <ac:spMkLst>
            <pc:docMk/>
            <pc:sldMk cId="2361025256" sldId="293"/>
            <ac:spMk id="9" creationId="{D024B39B-19D9-E9AE-D77F-03914F8505A8}"/>
          </ac:spMkLst>
        </pc:spChg>
      </pc:sldChg>
      <pc:sldChg chg="addSp delSp modSp new mod modClrScheme chgLayout">
        <pc:chgData name="Pascalle Cup" userId="abbe84a0-611b-406e-b251-e8b4b71c069a" providerId="ADAL" clId="{E6522506-DE91-4099-9BD4-3853F7BAA47F}" dt="2023-09-26T19:07:26.498" v="1238" actId="20577"/>
        <pc:sldMkLst>
          <pc:docMk/>
          <pc:sldMk cId="1794208327" sldId="294"/>
        </pc:sldMkLst>
        <pc:spChg chg="mod">
          <ac:chgData name="Pascalle Cup" userId="abbe84a0-611b-406e-b251-e8b4b71c069a" providerId="ADAL" clId="{E6522506-DE91-4099-9BD4-3853F7BAA47F}" dt="2023-09-26T19:07:26.498" v="1238" actId="20577"/>
          <ac:spMkLst>
            <pc:docMk/>
            <pc:sldMk cId="1794208327" sldId="294"/>
            <ac:spMk id="2" creationId="{B69D5477-612A-A80B-7F61-61CA927636AB}"/>
          </ac:spMkLst>
        </pc:spChg>
        <pc:spChg chg="mod ord">
          <ac:chgData name="Pascalle Cup" userId="abbe84a0-611b-406e-b251-e8b4b71c069a" providerId="ADAL" clId="{E6522506-DE91-4099-9BD4-3853F7BAA47F}" dt="2023-09-26T18:45:49.212" v="403" actId="26606"/>
          <ac:spMkLst>
            <pc:docMk/>
            <pc:sldMk cId="1794208327" sldId="294"/>
            <ac:spMk id="3" creationId="{3CFF9D6A-C802-724B-E3C6-74DBE6CF5A14}"/>
          </ac:spMkLst>
        </pc:spChg>
        <pc:spChg chg="del">
          <ac:chgData name="Pascalle Cup" userId="abbe84a0-611b-406e-b251-e8b4b71c069a" providerId="ADAL" clId="{E6522506-DE91-4099-9BD4-3853F7BAA47F}" dt="2023-09-26T18:45:31.287" v="400" actId="478"/>
          <ac:spMkLst>
            <pc:docMk/>
            <pc:sldMk cId="1794208327" sldId="294"/>
            <ac:spMk id="4" creationId="{9540E6F7-F3FC-B4D4-D359-0DFDE23A443E}"/>
          </ac:spMkLst>
        </pc:spChg>
        <pc:spChg chg="mod ord">
          <ac:chgData name="Pascalle Cup" userId="abbe84a0-611b-406e-b251-e8b4b71c069a" providerId="ADAL" clId="{E6522506-DE91-4099-9BD4-3853F7BAA47F}" dt="2023-09-26T18:45:49.212" v="403" actId="26606"/>
          <ac:spMkLst>
            <pc:docMk/>
            <pc:sldMk cId="1794208327" sldId="294"/>
            <ac:spMk id="5" creationId="{3F971D40-E756-3B13-81A6-078C7D71D680}"/>
          </ac:spMkLst>
        </pc:spChg>
        <pc:spChg chg="add del mod">
          <ac:chgData name="Pascalle Cup" userId="abbe84a0-611b-406e-b251-e8b4b71c069a" providerId="ADAL" clId="{E6522506-DE91-4099-9BD4-3853F7BAA47F}" dt="2023-09-26T18:45:24.572" v="388" actId="478"/>
          <ac:spMkLst>
            <pc:docMk/>
            <pc:sldMk cId="1794208327" sldId="294"/>
            <ac:spMk id="7" creationId="{EBCA058A-B3A6-C8E6-1C63-DA4BC413C70E}"/>
          </ac:spMkLst>
        </pc:spChg>
        <pc:spChg chg="add del mod">
          <ac:chgData name="Pascalle Cup" userId="abbe84a0-611b-406e-b251-e8b4b71c069a" providerId="ADAL" clId="{E6522506-DE91-4099-9BD4-3853F7BAA47F}" dt="2023-09-26T18:45:52.906" v="404" actId="478"/>
          <ac:spMkLst>
            <pc:docMk/>
            <pc:sldMk cId="1794208327" sldId="294"/>
            <ac:spMk id="13" creationId="{CC7DC90C-AAD8-2B65-4ABC-B0BDD11D00B7}"/>
          </ac:spMkLst>
        </pc:spChg>
        <pc:picChg chg="add mod">
          <ac:chgData name="Pascalle Cup" userId="abbe84a0-611b-406e-b251-e8b4b71c069a" providerId="ADAL" clId="{E6522506-DE91-4099-9BD4-3853F7BAA47F}" dt="2023-09-26T18:45:49.212" v="403" actId="26606"/>
          <ac:picMkLst>
            <pc:docMk/>
            <pc:sldMk cId="1794208327" sldId="294"/>
            <ac:picMk id="8" creationId="{07221848-EFC8-4D56-B857-1FA72209A5AD}"/>
          </ac:picMkLst>
        </pc:picChg>
      </pc:sldChg>
      <pc:sldChg chg="addSp delSp modSp new mod modAnim">
        <pc:chgData name="Pascalle Cup" userId="abbe84a0-611b-406e-b251-e8b4b71c069a" providerId="ADAL" clId="{E6522506-DE91-4099-9BD4-3853F7BAA47F}" dt="2023-09-26T19:54:06.095" v="2718" actId="6549"/>
        <pc:sldMkLst>
          <pc:docMk/>
          <pc:sldMk cId="2320165084" sldId="295"/>
        </pc:sldMkLst>
        <pc:spChg chg="mod">
          <ac:chgData name="Pascalle Cup" userId="abbe84a0-611b-406e-b251-e8b4b71c069a" providerId="ADAL" clId="{E6522506-DE91-4099-9BD4-3853F7BAA47F}" dt="2023-09-26T19:54:06.095" v="2718" actId="6549"/>
          <ac:spMkLst>
            <pc:docMk/>
            <pc:sldMk cId="2320165084" sldId="295"/>
            <ac:spMk id="2" creationId="{DDEAA164-7723-0F9B-929B-687DDABBB607}"/>
          </ac:spMkLst>
        </pc:spChg>
        <pc:spChg chg="del mod">
          <ac:chgData name="Pascalle Cup" userId="abbe84a0-611b-406e-b251-e8b4b71c069a" providerId="ADAL" clId="{E6522506-DE91-4099-9BD4-3853F7BAA47F}" dt="2023-09-26T19:16:33.932" v="1501" actId="478"/>
          <ac:spMkLst>
            <pc:docMk/>
            <pc:sldMk cId="2320165084" sldId="295"/>
            <ac:spMk id="4" creationId="{58833027-DFEE-CE33-B943-EC4841EDCD91}"/>
          </ac:spMkLst>
        </pc:spChg>
        <pc:spChg chg="add mod">
          <ac:chgData name="Pascalle Cup" userId="abbe84a0-611b-406e-b251-e8b4b71c069a" providerId="ADAL" clId="{E6522506-DE91-4099-9BD4-3853F7BAA47F}" dt="2023-09-26T19:34:42.125" v="2440" actId="113"/>
          <ac:spMkLst>
            <pc:docMk/>
            <pc:sldMk cId="2320165084" sldId="295"/>
            <ac:spMk id="7" creationId="{302FA5B5-1245-4F49-4A09-E6F0649458CA}"/>
          </ac:spMkLst>
        </pc:spChg>
        <pc:spChg chg="add mod">
          <ac:chgData name="Pascalle Cup" userId="abbe84a0-611b-406e-b251-e8b4b71c069a" providerId="ADAL" clId="{E6522506-DE91-4099-9BD4-3853F7BAA47F}" dt="2023-09-26T19:34:34.053" v="2439" actId="1076"/>
          <ac:spMkLst>
            <pc:docMk/>
            <pc:sldMk cId="2320165084" sldId="295"/>
            <ac:spMk id="10" creationId="{8529A067-22F3-C281-21F0-9D43CF148014}"/>
          </ac:spMkLst>
        </pc:spChg>
        <pc:spChg chg="add mod">
          <ac:chgData name="Pascalle Cup" userId="abbe84a0-611b-406e-b251-e8b4b71c069a" providerId="ADAL" clId="{E6522506-DE91-4099-9BD4-3853F7BAA47F}" dt="2023-09-26T19:34:31.840" v="2438" actId="1076"/>
          <ac:spMkLst>
            <pc:docMk/>
            <pc:sldMk cId="2320165084" sldId="295"/>
            <ac:spMk id="11" creationId="{350AD6BC-FB0E-BF31-E74C-A419EA61957B}"/>
          </ac:spMkLst>
        </pc:spChg>
        <pc:spChg chg="add mod">
          <ac:chgData name="Pascalle Cup" userId="abbe84a0-611b-406e-b251-e8b4b71c069a" providerId="ADAL" clId="{E6522506-DE91-4099-9BD4-3853F7BAA47F}" dt="2023-09-26T19:17:07.322" v="1570" actId="403"/>
          <ac:spMkLst>
            <pc:docMk/>
            <pc:sldMk cId="2320165084" sldId="295"/>
            <ac:spMk id="12" creationId="{F53F64EC-EFC7-C567-D26B-69C422815940}"/>
          </ac:spMkLst>
        </pc:spChg>
        <pc:picChg chg="add mod">
          <ac:chgData name="Pascalle Cup" userId="abbe84a0-611b-406e-b251-e8b4b71c069a" providerId="ADAL" clId="{E6522506-DE91-4099-9BD4-3853F7BAA47F}" dt="2023-09-26T19:34:29.803" v="2437" actId="1076"/>
          <ac:picMkLst>
            <pc:docMk/>
            <pc:sldMk cId="2320165084" sldId="295"/>
            <ac:picMk id="8" creationId="{F430B3CC-C6E3-2C29-B457-7CE123F9094E}"/>
          </ac:picMkLst>
        </pc:picChg>
      </pc:sldChg>
      <pc:sldChg chg="addSp delSp modSp new mod modClrScheme chgLayout">
        <pc:chgData name="Pascalle Cup" userId="abbe84a0-611b-406e-b251-e8b4b71c069a" providerId="ADAL" clId="{E6522506-DE91-4099-9BD4-3853F7BAA47F}" dt="2023-09-26T19:52:41.542" v="2686" actId="478"/>
        <pc:sldMkLst>
          <pc:docMk/>
          <pc:sldMk cId="3856119886" sldId="296"/>
        </pc:sldMkLst>
        <pc:spChg chg="mod">
          <ac:chgData name="Pascalle Cup" userId="abbe84a0-611b-406e-b251-e8b4b71c069a" providerId="ADAL" clId="{E6522506-DE91-4099-9BD4-3853F7BAA47F}" dt="2023-09-26T19:52:38.335" v="2685" actId="26606"/>
          <ac:spMkLst>
            <pc:docMk/>
            <pc:sldMk cId="3856119886" sldId="296"/>
            <ac:spMk id="2" creationId="{BCEE507C-77FA-FE63-FB6F-C01AA55978DC}"/>
          </ac:spMkLst>
        </pc:spChg>
        <pc:spChg chg="mod ord">
          <ac:chgData name="Pascalle Cup" userId="abbe84a0-611b-406e-b251-e8b4b71c069a" providerId="ADAL" clId="{E6522506-DE91-4099-9BD4-3853F7BAA47F}" dt="2023-09-26T19:52:38.335" v="2685" actId="26606"/>
          <ac:spMkLst>
            <pc:docMk/>
            <pc:sldMk cId="3856119886" sldId="296"/>
            <ac:spMk id="3" creationId="{9ACA8919-AD53-EAA0-35C2-0D099E3163B2}"/>
          </ac:spMkLst>
        </pc:spChg>
        <pc:spChg chg="del">
          <ac:chgData name="Pascalle Cup" userId="abbe84a0-611b-406e-b251-e8b4b71c069a" providerId="ADAL" clId="{E6522506-DE91-4099-9BD4-3853F7BAA47F}" dt="2023-09-26T19:05:21.641" v="1148" actId="478"/>
          <ac:spMkLst>
            <pc:docMk/>
            <pc:sldMk cId="3856119886" sldId="296"/>
            <ac:spMk id="4" creationId="{41031A0E-425D-135E-A10E-D79463F20453}"/>
          </ac:spMkLst>
        </pc:spChg>
        <pc:spChg chg="mod">
          <ac:chgData name="Pascalle Cup" userId="abbe84a0-611b-406e-b251-e8b4b71c069a" providerId="ADAL" clId="{E6522506-DE91-4099-9BD4-3853F7BAA47F}" dt="2023-09-26T19:52:38.335" v="2685" actId="26606"/>
          <ac:spMkLst>
            <pc:docMk/>
            <pc:sldMk cId="3856119886" sldId="296"/>
            <ac:spMk id="5" creationId="{B8323DFF-5CE6-8EF2-EFAB-85BC26BA71DA}"/>
          </ac:spMkLst>
        </pc:spChg>
        <pc:spChg chg="add mod">
          <ac:chgData name="Pascalle Cup" userId="abbe84a0-611b-406e-b251-e8b4b71c069a" providerId="ADAL" clId="{E6522506-DE91-4099-9BD4-3853F7BAA47F}" dt="2023-09-26T19:52:38.335" v="2685" actId="26606"/>
          <ac:spMkLst>
            <pc:docMk/>
            <pc:sldMk cId="3856119886" sldId="296"/>
            <ac:spMk id="7" creationId="{D510AC0D-8915-42E6-228D-D1FCDB06972C}"/>
          </ac:spMkLst>
        </pc:spChg>
        <pc:spChg chg="add del mod">
          <ac:chgData name="Pascalle Cup" userId="abbe84a0-611b-406e-b251-e8b4b71c069a" providerId="ADAL" clId="{E6522506-DE91-4099-9BD4-3853F7BAA47F}" dt="2023-09-26T19:30:29.072" v="2169" actId="478"/>
          <ac:spMkLst>
            <pc:docMk/>
            <pc:sldMk cId="3856119886" sldId="296"/>
            <ac:spMk id="9" creationId="{190AFB2E-7CD4-2A61-79C4-C9F7A64EBDEE}"/>
          </ac:spMkLst>
        </pc:spChg>
        <pc:spChg chg="add del mod">
          <ac:chgData name="Pascalle Cup" userId="abbe84a0-611b-406e-b251-e8b4b71c069a" providerId="ADAL" clId="{E6522506-DE91-4099-9BD4-3853F7BAA47F}" dt="2023-09-26T19:52:41.542" v="2686" actId="478"/>
          <ac:spMkLst>
            <pc:docMk/>
            <pc:sldMk cId="3856119886" sldId="296"/>
            <ac:spMk id="16" creationId="{05CF7220-E1CD-4429-E241-D747DCC3DF46}"/>
          </ac:spMkLst>
        </pc:spChg>
        <pc:spChg chg="add mod">
          <ac:chgData name="Pascalle Cup" userId="abbe84a0-611b-406e-b251-e8b4b71c069a" providerId="ADAL" clId="{E6522506-DE91-4099-9BD4-3853F7BAA47F}" dt="2023-09-26T19:52:38.335" v="2685" actId="26606"/>
          <ac:spMkLst>
            <pc:docMk/>
            <pc:sldMk cId="3856119886" sldId="296"/>
            <ac:spMk id="18" creationId="{B4E78446-EABA-3CAF-5E06-724B59C6831E}"/>
          </ac:spMkLst>
        </pc:spChg>
        <pc:picChg chg="add mod">
          <ac:chgData name="Pascalle Cup" userId="abbe84a0-611b-406e-b251-e8b4b71c069a" providerId="ADAL" clId="{E6522506-DE91-4099-9BD4-3853F7BAA47F}" dt="2023-09-26T19:52:38.335" v="2685" actId="26606"/>
          <ac:picMkLst>
            <pc:docMk/>
            <pc:sldMk cId="3856119886" sldId="296"/>
            <ac:picMk id="11" creationId="{7A497DD9-3A1F-436E-D6E2-E866E71D8496}"/>
          </ac:picMkLst>
        </pc:picChg>
      </pc:sldChg>
      <pc:sldChg chg="addSp delSp modSp new mod">
        <pc:chgData name="Pascalle Cup" userId="abbe84a0-611b-406e-b251-e8b4b71c069a" providerId="ADAL" clId="{E6522506-DE91-4099-9BD4-3853F7BAA47F}" dt="2023-09-26T19:52:05.508" v="2683" actId="1076"/>
        <pc:sldMkLst>
          <pc:docMk/>
          <pc:sldMk cId="1495834471" sldId="297"/>
        </pc:sldMkLst>
        <pc:spChg chg="mod">
          <ac:chgData name="Pascalle Cup" userId="abbe84a0-611b-406e-b251-e8b4b71c069a" providerId="ADAL" clId="{E6522506-DE91-4099-9BD4-3853F7BAA47F}" dt="2023-09-26T19:30:58.737" v="2181" actId="20577"/>
          <ac:spMkLst>
            <pc:docMk/>
            <pc:sldMk cId="1495834471" sldId="297"/>
            <ac:spMk id="2" creationId="{3F37C395-931F-45F9-9EC3-8A7EE7EACF3F}"/>
          </ac:spMkLst>
        </pc:spChg>
        <pc:spChg chg="del">
          <ac:chgData name="Pascalle Cup" userId="abbe84a0-611b-406e-b251-e8b4b71c069a" providerId="ADAL" clId="{E6522506-DE91-4099-9BD4-3853F7BAA47F}" dt="2023-09-26T19:07:16.748" v="1222" actId="478"/>
          <ac:spMkLst>
            <pc:docMk/>
            <pc:sldMk cId="1495834471" sldId="297"/>
            <ac:spMk id="4" creationId="{F1AF2EB8-4307-2B3D-00FE-7E8AD274E1BF}"/>
          </ac:spMkLst>
        </pc:spChg>
        <pc:spChg chg="del">
          <ac:chgData name="Pascalle Cup" userId="abbe84a0-611b-406e-b251-e8b4b71c069a" providerId="ADAL" clId="{E6522506-DE91-4099-9BD4-3853F7BAA47F}" dt="2023-09-26T19:06:28.932" v="1187"/>
          <ac:spMkLst>
            <pc:docMk/>
            <pc:sldMk cId="1495834471" sldId="297"/>
            <ac:spMk id="6" creationId="{7E194D89-4B4B-9DD4-6A61-7486E6590716}"/>
          </ac:spMkLst>
        </pc:spChg>
        <pc:spChg chg="add mod">
          <ac:chgData name="Pascalle Cup" userId="abbe84a0-611b-406e-b251-e8b4b71c069a" providerId="ADAL" clId="{E6522506-DE91-4099-9BD4-3853F7BAA47F}" dt="2023-09-26T19:32:55.324" v="2318" actId="20577"/>
          <ac:spMkLst>
            <pc:docMk/>
            <pc:sldMk cId="1495834471" sldId="297"/>
            <ac:spMk id="7" creationId="{E06FB0BD-C38D-7C0D-F1F6-A8EE58A8DF2A}"/>
          </ac:spMkLst>
        </pc:spChg>
        <pc:spChg chg="add del mod">
          <ac:chgData name="Pascalle Cup" userId="abbe84a0-611b-406e-b251-e8b4b71c069a" providerId="ADAL" clId="{E6522506-DE91-4099-9BD4-3853F7BAA47F}" dt="2023-09-26T19:31:11.742" v="2189" actId="478"/>
          <ac:spMkLst>
            <pc:docMk/>
            <pc:sldMk cId="1495834471" sldId="297"/>
            <ac:spMk id="9" creationId="{FC99B05C-1016-E32B-A3F3-3E4B776C7223}"/>
          </ac:spMkLst>
        </pc:spChg>
        <pc:picChg chg="add mod">
          <ac:chgData name="Pascalle Cup" userId="abbe84a0-611b-406e-b251-e8b4b71c069a" providerId="ADAL" clId="{E6522506-DE91-4099-9BD4-3853F7BAA47F}" dt="2023-09-26T19:52:05.508" v="2683" actId="1076"/>
          <ac:picMkLst>
            <pc:docMk/>
            <pc:sldMk cId="1495834471" sldId="297"/>
            <ac:picMk id="11" creationId="{8DB6F476-7142-AFED-C7FD-8C1666E9CC32}"/>
          </ac:picMkLst>
        </pc:picChg>
      </pc:sldChg>
      <pc:sldChg chg="addSp modSp new mod modAnim">
        <pc:chgData name="Pascalle Cup" userId="abbe84a0-611b-406e-b251-e8b4b71c069a" providerId="ADAL" clId="{E6522506-DE91-4099-9BD4-3853F7BAA47F}" dt="2023-09-26T19:24:16.578" v="2061" actId="6549"/>
        <pc:sldMkLst>
          <pc:docMk/>
          <pc:sldMk cId="1790303605" sldId="298"/>
        </pc:sldMkLst>
        <pc:spChg chg="mod">
          <ac:chgData name="Pascalle Cup" userId="abbe84a0-611b-406e-b251-e8b4b71c069a" providerId="ADAL" clId="{E6522506-DE91-4099-9BD4-3853F7BAA47F}" dt="2023-09-26T19:20:26.502" v="1770" actId="20577"/>
          <ac:spMkLst>
            <pc:docMk/>
            <pc:sldMk cId="1790303605" sldId="298"/>
            <ac:spMk id="2" creationId="{96E28A83-F243-FE5B-514E-A7A35A50EE19}"/>
          </ac:spMkLst>
        </pc:spChg>
        <pc:spChg chg="add mod">
          <ac:chgData name="Pascalle Cup" userId="abbe84a0-611b-406e-b251-e8b4b71c069a" providerId="ADAL" clId="{E6522506-DE91-4099-9BD4-3853F7BAA47F}" dt="2023-09-26T19:23:00.050" v="2044" actId="20577"/>
          <ac:spMkLst>
            <pc:docMk/>
            <pc:sldMk cId="1790303605" sldId="298"/>
            <ac:spMk id="7" creationId="{FB5B8B0E-4EAB-9003-9115-81643A752639}"/>
          </ac:spMkLst>
        </pc:spChg>
        <pc:spChg chg="add mod">
          <ac:chgData name="Pascalle Cup" userId="abbe84a0-611b-406e-b251-e8b4b71c069a" providerId="ADAL" clId="{E6522506-DE91-4099-9BD4-3853F7BAA47F}" dt="2023-09-26T19:24:16.578" v="2061" actId="6549"/>
          <ac:spMkLst>
            <pc:docMk/>
            <pc:sldMk cId="1790303605" sldId="298"/>
            <ac:spMk id="8" creationId="{67571EEF-FCF8-EE63-EF23-11FD2E24DFBA}"/>
          </ac:spMkLst>
        </pc:spChg>
      </pc:sldChg>
      <pc:sldChg chg="delSp modSp new mod">
        <pc:chgData name="Pascalle Cup" userId="abbe84a0-611b-406e-b251-e8b4b71c069a" providerId="ADAL" clId="{E6522506-DE91-4099-9BD4-3853F7BAA47F}" dt="2023-09-26T19:25:54.633" v="2157" actId="478"/>
        <pc:sldMkLst>
          <pc:docMk/>
          <pc:sldMk cId="2349137886" sldId="299"/>
        </pc:sldMkLst>
        <pc:spChg chg="del">
          <ac:chgData name="Pascalle Cup" userId="abbe84a0-611b-406e-b251-e8b4b71c069a" providerId="ADAL" clId="{E6522506-DE91-4099-9BD4-3853F7BAA47F}" dt="2023-09-26T19:25:54.633" v="2157" actId="478"/>
          <ac:spMkLst>
            <pc:docMk/>
            <pc:sldMk cId="2349137886" sldId="299"/>
            <ac:spMk id="3" creationId="{1DBBB284-14A8-3ED4-C7FA-112E3A5D8878}"/>
          </ac:spMkLst>
        </pc:spChg>
        <pc:spChg chg="mod">
          <ac:chgData name="Pascalle Cup" userId="abbe84a0-611b-406e-b251-e8b4b71c069a" providerId="ADAL" clId="{E6522506-DE91-4099-9BD4-3853F7BAA47F}" dt="2023-09-26T19:25:13.829" v="2125" actId="20577"/>
          <ac:spMkLst>
            <pc:docMk/>
            <pc:sldMk cId="2349137886" sldId="299"/>
            <ac:spMk id="5" creationId="{2709CEC0-13CA-38C4-7B32-0532FB0DDEB3}"/>
          </ac:spMkLst>
        </pc:spChg>
        <pc:spChg chg="mod">
          <ac:chgData name="Pascalle Cup" userId="abbe84a0-611b-406e-b251-e8b4b71c069a" providerId="ADAL" clId="{E6522506-DE91-4099-9BD4-3853F7BAA47F}" dt="2023-09-26T19:25:09.569" v="2114" actId="20577"/>
          <ac:spMkLst>
            <pc:docMk/>
            <pc:sldMk cId="2349137886" sldId="299"/>
            <ac:spMk id="6" creationId="{3BF84FA2-BFCC-CD3D-4D0A-F23A6E24E30C}"/>
          </ac:spMkLst>
        </pc:spChg>
      </pc:sldChg>
      <pc:sldChg chg="addSp delSp modSp new mod">
        <pc:chgData name="Pascalle Cup" userId="abbe84a0-611b-406e-b251-e8b4b71c069a" providerId="ADAL" clId="{E6522506-DE91-4099-9BD4-3853F7BAA47F}" dt="2023-09-26T19:51:23.058" v="2678" actId="1076"/>
        <pc:sldMkLst>
          <pc:docMk/>
          <pc:sldMk cId="2489903060" sldId="300"/>
        </pc:sldMkLst>
        <pc:spChg chg="mod">
          <ac:chgData name="Pascalle Cup" userId="abbe84a0-611b-406e-b251-e8b4b71c069a" providerId="ADAL" clId="{E6522506-DE91-4099-9BD4-3853F7BAA47F}" dt="2023-09-26T19:25:41.516" v="2156" actId="20577"/>
          <ac:spMkLst>
            <pc:docMk/>
            <pc:sldMk cId="2489903060" sldId="300"/>
            <ac:spMk id="2" creationId="{A4B010BE-F774-477A-4735-CD9FAABD5BD1}"/>
          </ac:spMkLst>
        </pc:spChg>
        <pc:spChg chg="del">
          <ac:chgData name="Pascalle Cup" userId="abbe84a0-611b-406e-b251-e8b4b71c069a" providerId="ADAL" clId="{E6522506-DE91-4099-9BD4-3853F7BAA47F}" dt="2023-09-26T19:35:01.236" v="2441" actId="478"/>
          <ac:spMkLst>
            <pc:docMk/>
            <pc:sldMk cId="2489903060" sldId="300"/>
            <ac:spMk id="4" creationId="{16DC5F73-5070-255C-E1CD-855450356C9E}"/>
          </ac:spMkLst>
        </pc:spChg>
        <pc:picChg chg="add mod modCrop">
          <ac:chgData name="Pascalle Cup" userId="abbe84a0-611b-406e-b251-e8b4b71c069a" providerId="ADAL" clId="{E6522506-DE91-4099-9BD4-3853F7BAA47F}" dt="2023-09-26T19:51:20.852" v="2677" actId="1076"/>
          <ac:picMkLst>
            <pc:docMk/>
            <pc:sldMk cId="2489903060" sldId="300"/>
            <ac:picMk id="6" creationId="{153973D2-1298-1AC7-DD08-572D32C40E1B}"/>
          </ac:picMkLst>
        </pc:picChg>
        <pc:picChg chg="add mod">
          <ac:chgData name="Pascalle Cup" userId="abbe84a0-611b-406e-b251-e8b4b71c069a" providerId="ADAL" clId="{E6522506-DE91-4099-9BD4-3853F7BAA47F}" dt="2023-09-26T19:51:23.058" v="2678" actId="1076"/>
          <ac:picMkLst>
            <pc:docMk/>
            <pc:sldMk cId="2489903060" sldId="300"/>
            <ac:picMk id="8" creationId="{CB3ACA18-C02A-8D90-1CAA-E6907908ECAA}"/>
          </ac:picMkLst>
        </pc:picChg>
      </pc:sldChg>
      <pc:sldChg chg="addSp delSp modSp new mod">
        <pc:chgData name="Pascalle Cup" userId="abbe84a0-611b-406e-b251-e8b4b71c069a" providerId="ADAL" clId="{E6522506-DE91-4099-9BD4-3853F7BAA47F}" dt="2023-09-26T19:50:39.565" v="2671" actId="478"/>
        <pc:sldMkLst>
          <pc:docMk/>
          <pc:sldMk cId="894173728" sldId="301"/>
        </pc:sldMkLst>
        <pc:spChg chg="mod">
          <ac:chgData name="Pascalle Cup" userId="abbe84a0-611b-406e-b251-e8b4b71c069a" providerId="ADAL" clId="{E6522506-DE91-4099-9BD4-3853F7BAA47F}" dt="2023-09-26T19:48:17.341" v="2476" actId="20577"/>
          <ac:spMkLst>
            <pc:docMk/>
            <pc:sldMk cId="894173728" sldId="301"/>
            <ac:spMk id="2" creationId="{22947196-5399-9CB1-1AD1-AC417A47AA3D}"/>
          </ac:spMkLst>
        </pc:spChg>
        <pc:spChg chg="del">
          <ac:chgData name="Pascalle Cup" userId="abbe84a0-611b-406e-b251-e8b4b71c069a" providerId="ADAL" clId="{E6522506-DE91-4099-9BD4-3853F7BAA47F}" dt="2023-09-26T19:50:39.565" v="2671" actId="478"/>
          <ac:spMkLst>
            <pc:docMk/>
            <pc:sldMk cId="894173728" sldId="301"/>
            <ac:spMk id="4" creationId="{2528D85F-0862-3BF9-C43A-1A6EDEFF5ABF}"/>
          </ac:spMkLst>
        </pc:spChg>
        <pc:spChg chg="add mod">
          <ac:chgData name="Pascalle Cup" userId="abbe84a0-611b-406e-b251-e8b4b71c069a" providerId="ADAL" clId="{E6522506-DE91-4099-9BD4-3853F7BAA47F}" dt="2023-09-26T19:50:36.776" v="2670" actId="313"/>
          <ac:spMkLst>
            <pc:docMk/>
            <pc:sldMk cId="894173728" sldId="301"/>
            <ac:spMk id="7" creationId="{B7757620-5E37-4758-0066-7908579C75BE}"/>
          </ac:spMkLst>
        </pc:spChg>
      </pc:sldChg>
      <pc:sldChg chg="addSp modSp new mod modClrScheme chgLayout">
        <pc:chgData name="Pascalle Cup" userId="abbe84a0-611b-406e-b251-e8b4b71c069a" providerId="ADAL" clId="{E6522506-DE91-4099-9BD4-3853F7BAA47F}" dt="2023-09-26T19:55:29.520" v="2760" actId="26606"/>
        <pc:sldMkLst>
          <pc:docMk/>
          <pc:sldMk cId="3195813073" sldId="302"/>
        </pc:sldMkLst>
        <pc:spChg chg="mod">
          <ac:chgData name="Pascalle Cup" userId="abbe84a0-611b-406e-b251-e8b4b71c069a" providerId="ADAL" clId="{E6522506-DE91-4099-9BD4-3853F7BAA47F}" dt="2023-09-26T19:55:29.520" v="2760" actId="26606"/>
          <ac:spMkLst>
            <pc:docMk/>
            <pc:sldMk cId="3195813073" sldId="302"/>
            <ac:spMk id="2" creationId="{0344A7F4-FD0F-57BD-4101-E9143BE4150E}"/>
          </ac:spMkLst>
        </pc:spChg>
        <pc:spChg chg="mod">
          <ac:chgData name="Pascalle Cup" userId="abbe84a0-611b-406e-b251-e8b4b71c069a" providerId="ADAL" clId="{E6522506-DE91-4099-9BD4-3853F7BAA47F}" dt="2023-09-26T19:55:29.520" v="2760" actId="26606"/>
          <ac:spMkLst>
            <pc:docMk/>
            <pc:sldMk cId="3195813073" sldId="302"/>
            <ac:spMk id="3" creationId="{879D5889-E684-B33B-6AF1-2C8857A6ACBC}"/>
          </ac:spMkLst>
        </pc:spChg>
        <pc:spChg chg="mod">
          <ac:chgData name="Pascalle Cup" userId="abbe84a0-611b-406e-b251-e8b4b71c069a" providerId="ADAL" clId="{E6522506-DE91-4099-9BD4-3853F7BAA47F}" dt="2023-09-26T19:55:29.520" v="2760" actId="26606"/>
          <ac:spMkLst>
            <pc:docMk/>
            <pc:sldMk cId="3195813073" sldId="302"/>
            <ac:spMk id="4" creationId="{DAB5921A-14A7-AD05-DABF-0D42ED8D381A}"/>
          </ac:spMkLst>
        </pc:spChg>
        <pc:picChg chg="add mod ord">
          <ac:chgData name="Pascalle Cup" userId="abbe84a0-611b-406e-b251-e8b4b71c069a" providerId="ADAL" clId="{E6522506-DE91-4099-9BD4-3853F7BAA47F}" dt="2023-09-26T19:55:29.520" v="2760" actId="26606"/>
          <ac:picMkLst>
            <pc:docMk/>
            <pc:sldMk cId="3195813073" sldId="302"/>
            <ac:picMk id="5" creationId="{FB53DF40-5348-3EF3-525A-8686EBF7A454}"/>
          </ac:picMkLst>
        </pc:picChg>
      </pc:sldChg>
      <pc:sldChg chg="modSp new mod">
        <pc:chgData name="Pascalle Cup" userId="abbe84a0-611b-406e-b251-e8b4b71c069a" providerId="ADAL" clId="{E6522506-DE91-4099-9BD4-3853F7BAA47F}" dt="2023-09-26T19:55:48.843" v="2781" actId="20577"/>
        <pc:sldMkLst>
          <pc:docMk/>
          <pc:sldMk cId="1182507932" sldId="303"/>
        </pc:sldMkLst>
        <pc:spChg chg="mod">
          <ac:chgData name="Pascalle Cup" userId="abbe84a0-611b-406e-b251-e8b4b71c069a" providerId="ADAL" clId="{E6522506-DE91-4099-9BD4-3853F7BAA47F}" dt="2023-09-26T19:55:48.843" v="2781" actId="20577"/>
          <ac:spMkLst>
            <pc:docMk/>
            <pc:sldMk cId="1182507932" sldId="303"/>
            <ac:spMk id="2" creationId="{CB5EC46D-03A4-79CC-DAD1-3054A96278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26/09/2023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26-9-2023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26-9-2023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26-9-2023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26-9-2023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26-9-2023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26-9-2023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26-9-2023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26-9-2023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26-9-2023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26-9-2023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26-9-2023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26-9-2023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26-9-2023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26-9-2023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267566" y="4213830"/>
            <a:ext cx="8938779" cy="1612489"/>
          </a:xfrm>
        </p:spPr>
        <p:txBody>
          <a:bodyPr/>
          <a:lstStyle/>
          <a:p>
            <a:r>
              <a:rPr lang="nl-NL" dirty="0"/>
              <a:t>Risico analyse en gebiedsinventarisatie</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28A83-F243-FE5B-514E-A7A35A50EE19}"/>
              </a:ext>
            </a:extLst>
          </p:cNvPr>
          <p:cNvSpPr>
            <a:spLocks noGrp="1"/>
          </p:cNvSpPr>
          <p:nvPr>
            <p:ph type="title"/>
          </p:nvPr>
        </p:nvSpPr>
        <p:spPr/>
        <p:txBody>
          <a:bodyPr/>
          <a:lstStyle/>
          <a:p>
            <a:r>
              <a:rPr lang="nl-NL" dirty="0"/>
              <a:t>LET OP: </a:t>
            </a:r>
          </a:p>
        </p:txBody>
      </p:sp>
      <p:sp>
        <p:nvSpPr>
          <p:cNvPr id="3" name="Tijdelijke aanduiding voor datum 2">
            <a:extLst>
              <a:ext uri="{FF2B5EF4-FFF2-40B4-BE49-F238E27FC236}">
                <a16:creationId xmlns:a16="http://schemas.microsoft.com/office/drawing/2014/main" id="{324F303A-8D95-DCD9-25B2-D980CFDD02BD}"/>
              </a:ext>
            </a:extLst>
          </p:cNvPr>
          <p:cNvSpPr>
            <a:spLocks noGrp="1"/>
          </p:cNvSpPr>
          <p:nvPr>
            <p:ph type="dt" sz="half" idx="10"/>
          </p:nvPr>
        </p:nvSpPr>
        <p:spPr/>
        <p:txBody>
          <a:bodyPr/>
          <a:lstStyle/>
          <a:p>
            <a:fld id="{B6837ED8-77B1-4D92-8A4C-07939ECD182A}" type="datetime1">
              <a:rPr lang="nl-NL" noProof="0" smtClean="0"/>
              <a:t>26-9-2023</a:t>
            </a:fld>
            <a:endParaRPr lang="nl-NL" noProof="0"/>
          </a:p>
        </p:txBody>
      </p:sp>
      <p:sp>
        <p:nvSpPr>
          <p:cNvPr id="4" name="Tijdelijke aanduiding voor voettekst 3">
            <a:extLst>
              <a:ext uri="{FF2B5EF4-FFF2-40B4-BE49-F238E27FC236}">
                <a16:creationId xmlns:a16="http://schemas.microsoft.com/office/drawing/2014/main" id="{2FFECBBA-E8D7-710B-54A4-A4F03A4AEA0E}"/>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8B3DC4B9-AA0C-3019-A901-FD64D051C08E}"/>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sp>
        <p:nvSpPr>
          <p:cNvPr id="7" name="Tekstvak 6">
            <a:extLst>
              <a:ext uri="{FF2B5EF4-FFF2-40B4-BE49-F238E27FC236}">
                <a16:creationId xmlns:a16="http://schemas.microsoft.com/office/drawing/2014/main" id="{FB5B8B0E-4EAB-9003-9115-81643A752639}"/>
              </a:ext>
            </a:extLst>
          </p:cNvPr>
          <p:cNvSpPr txBox="1"/>
          <p:nvPr/>
        </p:nvSpPr>
        <p:spPr>
          <a:xfrm>
            <a:off x="298741" y="1269429"/>
            <a:ext cx="5146096" cy="4801314"/>
          </a:xfrm>
          <a:prstGeom prst="rect">
            <a:avLst/>
          </a:prstGeom>
          <a:noFill/>
        </p:spPr>
        <p:txBody>
          <a:bodyPr wrap="square">
            <a:spAutoFit/>
          </a:bodyPr>
          <a:lstStyle/>
          <a:p>
            <a:r>
              <a:rPr lang="nl-NL" dirty="0"/>
              <a:t>Onderzoek tijdens het bezoek aan het gebied waar en op welke manier er risicofactoren zijn op het terrein of de locatie. </a:t>
            </a:r>
          </a:p>
          <a:p>
            <a:endParaRPr lang="nl-NL" dirty="0"/>
          </a:p>
          <a:p>
            <a:r>
              <a:rPr lang="nl-NL" dirty="0"/>
              <a:t>Denk aan struikelen, uitstekende takken of balken, lage ingang, gladde of modderige vloeren, slecht zicht etc. </a:t>
            </a:r>
          </a:p>
          <a:p>
            <a:endParaRPr lang="nl-NL" dirty="0"/>
          </a:p>
          <a:p>
            <a:r>
              <a:rPr lang="nl-NL" b="1" dirty="0"/>
              <a:t>Neem dit mee in </a:t>
            </a:r>
            <a:r>
              <a:rPr lang="nl-NL" b="1" dirty="0" err="1"/>
              <a:t>hfst</a:t>
            </a:r>
            <a:r>
              <a:rPr lang="nl-NL" b="1" dirty="0"/>
              <a:t>. 4 Risico analyse van het verslag! </a:t>
            </a:r>
          </a:p>
          <a:p>
            <a:endParaRPr lang="nl-NL" dirty="0"/>
          </a:p>
          <a:p>
            <a:r>
              <a:rPr lang="nl-NL" dirty="0"/>
              <a:t>In het verslag kan dit bij </a:t>
            </a:r>
            <a:r>
              <a:rPr lang="nl-NL" dirty="0" err="1"/>
              <a:t>hfst</a:t>
            </a:r>
            <a:r>
              <a:rPr lang="nl-NL" dirty="0"/>
              <a:t> 4 terug komen in de vorm van een plattegrond en legenda of in een duidelijke beschrijving. </a:t>
            </a:r>
          </a:p>
          <a:p>
            <a:endParaRPr lang="nl-NL" dirty="0"/>
          </a:p>
          <a:p>
            <a:endParaRPr lang="nl-NL" dirty="0"/>
          </a:p>
          <a:p>
            <a:endParaRPr lang="nl-NL" dirty="0"/>
          </a:p>
        </p:txBody>
      </p:sp>
      <p:sp>
        <p:nvSpPr>
          <p:cNvPr id="8" name="Tekstvak 7">
            <a:extLst>
              <a:ext uri="{FF2B5EF4-FFF2-40B4-BE49-F238E27FC236}">
                <a16:creationId xmlns:a16="http://schemas.microsoft.com/office/drawing/2014/main" id="{67571EEF-FCF8-EE63-EF23-11FD2E24DFBA}"/>
              </a:ext>
            </a:extLst>
          </p:cNvPr>
          <p:cNvSpPr txBox="1"/>
          <p:nvPr/>
        </p:nvSpPr>
        <p:spPr>
          <a:xfrm>
            <a:off x="7186553" y="2240510"/>
            <a:ext cx="3573507" cy="3046988"/>
          </a:xfrm>
          <a:prstGeom prst="rect">
            <a:avLst/>
          </a:prstGeom>
          <a:noFill/>
        </p:spPr>
        <p:txBody>
          <a:bodyPr wrap="square" rtlCol="0">
            <a:spAutoFit/>
          </a:bodyPr>
          <a:lstStyle/>
          <a:p>
            <a:pPr algn="r"/>
            <a:r>
              <a:rPr lang="nl-NL" sz="2400" dirty="0">
                <a:latin typeface="Kristen ITC" panose="03050502040202030202" pitchFamily="66" charset="0"/>
              </a:rPr>
              <a:t>Dit hoofdstuk hoeft niet vandaag af: </a:t>
            </a:r>
          </a:p>
          <a:p>
            <a:pPr algn="r"/>
            <a:r>
              <a:rPr lang="nl-NL" sz="2400" dirty="0">
                <a:latin typeface="Kristen ITC" panose="03050502040202030202" pitchFamily="66" charset="0"/>
              </a:rPr>
              <a:t>neem er de tijd voor en gebruik alle info straks ook bij het definitief maken van het draaiboek van het evenement! </a:t>
            </a:r>
          </a:p>
        </p:txBody>
      </p:sp>
    </p:spTree>
    <p:extLst>
      <p:ext uri="{BB962C8B-B14F-4D97-AF65-F5344CB8AC3E}">
        <p14:creationId xmlns:p14="http://schemas.microsoft.com/office/powerpoint/2010/main" val="17903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88F51D1-3FF9-D2E1-202C-5E3E74778895}"/>
              </a:ext>
            </a:extLst>
          </p:cNvPr>
          <p:cNvSpPr>
            <a:spLocks noGrp="1"/>
          </p:cNvSpPr>
          <p:nvPr>
            <p:ph type="sldNum" sz="quarter" idx="12"/>
          </p:nvPr>
        </p:nvSpPr>
        <p:spPr/>
        <p:txBody>
          <a:bodyPr/>
          <a:lstStyle/>
          <a:p>
            <a:fld id="{45B76B8B-DE07-48A4-9913-B57A52F2F853}" type="slidenum">
              <a:rPr lang="nl-NL" noProof="0" smtClean="0"/>
              <a:pPr/>
              <a:t>11</a:t>
            </a:fld>
            <a:endParaRPr lang="nl-NL" noProof="0"/>
          </a:p>
        </p:txBody>
      </p:sp>
      <p:sp>
        <p:nvSpPr>
          <p:cNvPr id="4" name="Tijdelijke aanduiding voor datum 3">
            <a:extLst>
              <a:ext uri="{FF2B5EF4-FFF2-40B4-BE49-F238E27FC236}">
                <a16:creationId xmlns:a16="http://schemas.microsoft.com/office/drawing/2014/main" id="{87F06FBC-72D2-8A30-B66A-A996DE542F47}"/>
              </a:ext>
            </a:extLst>
          </p:cNvPr>
          <p:cNvSpPr>
            <a:spLocks noGrp="1"/>
          </p:cNvSpPr>
          <p:nvPr>
            <p:ph type="dt" sz="half" idx="10"/>
          </p:nvPr>
        </p:nvSpPr>
        <p:spPr/>
        <p:txBody>
          <a:bodyPr/>
          <a:lstStyle/>
          <a:p>
            <a:fld id="{57F04B2F-7CB4-4EC9-8DAE-E7C3ED683122}" type="datetime1">
              <a:rPr lang="nl-NL" noProof="0" smtClean="0"/>
              <a:t>26-9-2023</a:t>
            </a:fld>
            <a:endParaRPr lang="nl-NL" noProof="0"/>
          </a:p>
        </p:txBody>
      </p:sp>
      <p:sp>
        <p:nvSpPr>
          <p:cNvPr id="5" name="Ondertitel 4">
            <a:extLst>
              <a:ext uri="{FF2B5EF4-FFF2-40B4-BE49-F238E27FC236}">
                <a16:creationId xmlns:a16="http://schemas.microsoft.com/office/drawing/2014/main" id="{2709CEC0-13CA-38C4-7B32-0532FB0DDEB3}"/>
              </a:ext>
            </a:extLst>
          </p:cNvPr>
          <p:cNvSpPr>
            <a:spLocks noGrp="1"/>
          </p:cNvSpPr>
          <p:nvPr>
            <p:ph type="subTitle" idx="1"/>
          </p:nvPr>
        </p:nvSpPr>
        <p:spPr/>
        <p:txBody>
          <a:bodyPr/>
          <a:lstStyle/>
          <a:p>
            <a:r>
              <a:rPr lang="nl-NL" dirty="0"/>
              <a:t>Hoofdstuk 5</a:t>
            </a:r>
          </a:p>
        </p:txBody>
      </p:sp>
      <p:sp>
        <p:nvSpPr>
          <p:cNvPr id="6" name="Titel 5">
            <a:extLst>
              <a:ext uri="{FF2B5EF4-FFF2-40B4-BE49-F238E27FC236}">
                <a16:creationId xmlns:a16="http://schemas.microsoft.com/office/drawing/2014/main" id="{3BF84FA2-BFCC-CD3D-4D0A-F23A6E24E30C}"/>
              </a:ext>
            </a:extLst>
          </p:cNvPr>
          <p:cNvSpPr>
            <a:spLocks noGrp="1"/>
          </p:cNvSpPr>
          <p:nvPr>
            <p:ph type="ctrTitle"/>
          </p:nvPr>
        </p:nvSpPr>
        <p:spPr/>
        <p:txBody>
          <a:bodyPr/>
          <a:lstStyle/>
          <a:p>
            <a:r>
              <a:rPr lang="nl-NL" dirty="0"/>
              <a:t>Gebiedsinventarisatie</a:t>
            </a:r>
          </a:p>
        </p:txBody>
      </p:sp>
    </p:spTree>
    <p:extLst>
      <p:ext uri="{BB962C8B-B14F-4D97-AF65-F5344CB8AC3E}">
        <p14:creationId xmlns:p14="http://schemas.microsoft.com/office/powerpoint/2010/main" val="234913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010BE-F774-477A-4735-CD9FAABD5BD1}"/>
              </a:ext>
            </a:extLst>
          </p:cNvPr>
          <p:cNvSpPr>
            <a:spLocks noGrp="1"/>
          </p:cNvSpPr>
          <p:nvPr>
            <p:ph type="title"/>
          </p:nvPr>
        </p:nvSpPr>
        <p:spPr/>
        <p:txBody>
          <a:bodyPr/>
          <a:lstStyle/>
          <a:p>
            <a:r>
              <a:rPr lang="nl-NL" dirty="0"/>
              <a:t>Wat moet er in het verslag?</a:t>
            </a:r>
          </a:p>
        </p:txBody>
      </p:sp>
      <p:sp>
        <p:nvSpPr>
          <p:cNvPr id="3" name="Tijdelijke aanduiding voor datum 2">
            <a:extLst>
              <a:ext uri="{FF2B5EF4-FFF2-40B4-BE49-F238E27FC236}">
                <a16:creationId xmlns:a16="http://schemas.microsoft.com/office/drawing/2014/main" id="{81E381F1-D510-67B0-521A-16A8A7824C69}"/>
              </a:ext>
            </a:extLst>
          </p:cNvPr>
          <p:cNvSpPr>
            <a:spLocks noGrp="1"/>
          </p:cNvSpPr>
          <p:nvPr>
            <p:ph type="dt" sz="half" idx="10"/>
          </p:nvPr>
        </p:nvSpPr>
        <p:spPr/>
        <p:txBody>
          <a:bodyPr/>
          <a:lstStyle/>
          <a:p>
            <a:fld id="{B6837ED8-77B1-4D92-8A4C-07939ECD182A}" type="datetime1">
              <a:rPr lang="nl-NL" noProof="0" smtClean="0"/>
              <a:t>26-9-2023</a:t>
            </a:fld>
            <a:endParaRPr lang="nl-NL" noProof="0"/>
          </a:p>
        </p:txBody>
      </p:sp>
      <p:sp>
        <p:nvSpPr>
          <p:cNvPr id="5" name="Tijdelijke aanduiding voor dianummer 4">
            <a:extLst>
              <a:ext uri="{FF2B5EF4-FFF2-40B4-BE49-F238E27FC236}">
                <a16:creationId xmlns:a16="http://schemas.microsoft.com/office/drawing/2014/main" id="{E7017B59-D746-4B08-8CBE-2AE7BA27DAF3}"/>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pic>
        <p:nvPicPr>
          <p:cNvPr id="6" name="Afbeelding 5">
            <a:extLst>
              <a:ext uri="{FF2B5EF4-FFF2-40B4-BE49-F238E27FC236}">
                <a16:creationId xmlns:a16="http://schemas.microsoft.com/office/drawing/2014/main" id="{153973D2-1298-1AC7-DD08-572D32C40E1B}"/>
              </a:ext>
            </a:extLst>
          </p:cNvPr>
          <p:cNvPicPr>
            <a:picLocks noChangeAspect="1"/>
          </p:cNvPicPr>
          <p:nvPr/>
        </p:nvPicPr>
        <p:blipFill rotWithShape="1">
          <a:blip r:embed="rId2"/>
          <a:srcRect t="49022"/>
          <a:stretch/>
        </p:blipFill>
        <p:spPr>
          <a:xfrm>
            <a:off x="236394" y="1669787"/>
            <a:ext cx="10975521" cy="1327648"/>
          </a:xfrm>
          <a:prstGeom prst="rect">
            <a:avLst/>
          </a:prstGeom>
        </p:spPr>
      </p:pic>
      <p:pic>
        <p:nvPicPr>
          <p:cNvPr id="8" name="Afbeelding 7" descr="De zonsondergang wordt weerspiegeld in een verrekijker die op een tafel bij de zee ligt">
            <a:extLst>
              <a:ext uri="{FF2B5EF4-FFF2-40B4-BE49-F238E27FC236}">
                <a16:creationId xmlns:a16="http://schemas.microsoft.com/office/drawing/2014/main" id="{CB3ACA18-C02A-8D90-1CAA-E6907908E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6" y="3209956"/>
            <a:ext cx="3890920" cy="2593313"/>
          </a:xfrm>
          <a:prstGeom prst="rect">
            <a:avLst/>
          </a:prstGeom>
        </p:spPr>
      </p:pic>
    </p:spTree>
    <p:extLst>
      <p:ext uri="{BB962C8B-B14F-4D97-AF65-F5344CB8AC3E}">
        <p14:creationId xmlns:p14="http://schemas.microsoft.com/office/powerpoint/2010/main" val="248990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47196-5399-9CB1-1AD1-AC417A47AA3D}"/>
              </a:ext>
            </a:extLst>
          </p:cNvPr>
          <p:cNvSpPr>
            <a:spLocks noGrp="1"/>
          </p:cNvSpPr>
          <p:nvPr>
            <p:ph type="title"/>
          </p:nvPr>
        </p:nvSpPr>
        <p:spPr/>
        <p:txBody>
          <a:bodyPr/>
          <a:lstStyle/>
          <a:p>
            <a:r>
              <a:rPr lang="nl-NL" dirty="0"/>
              <a:t>Wat is de bedoeling? </a:t>
            </a:r>
          </a:p>
        </p:txBody>
      </p:sp>
      <p:sp>
        <p:nvSpPr>
          <p:cNvPr id="3" name="Tijdelijke aanduiding voor datum 2">
            <a:extLst>
              <a:ext uri="{FF2B5EF4-FFF2-40B4-BE49-F238E27FC236}">
                <a16:creationId xmlns:a16="http://schemas.microsoft.com/office/drawing/2014/main" id="{E22912C5-1522-CEDF-2D85-237FC7E88481}"/>
              </a:ext>
            </a:extLst>
          </p:cNvPr>
          <p:cNvSpPr>
            <a:spLocks noGrp="1"/>
          </p:cNvSpPr>
          <p:nvPr>
            <p:ph type="dt" sz="half" idx="10"/>
          </p:nvPr>
        </p:nvSpPr>
        <p:spPr/>
        <p:txBody>
          <a:bodyPr/>
          <a:lstStyle/>
          <a:p>
            <a:fld id="{B6837ED8-77B1-4D92-8A4C-07939ECD182A}" type="datetime1">
              <a:rPr lang="nl-NL" noProof="0" smtClean="0"/>
              <a:t>26-9-2023</a:t>
            </a:fld>
            <a:endParaRPr lang="nl-NL" noProof="0"/>
          </a:p>
        </p:txBody>
      </p:sp>
      <p:sp>
        <p:nvSpPr>
          <p:cNvPr id="5" name="Tijdelijke aanduiding voor dianummer 4">
            <a:extLst>
              <a:ext uri="{FF2B5EF4-FFF2-40B4-BE49-F238E27FC236}">
                <a16:creationId xmlns:a16="http://schemas.microsoft.com/office/drawing/2014/main" id="{512FAE3C-19F7-B4B2-FC1E-FCF03D19A52A}"/>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sp>
        <p:nvSpPr>
          <p:cNvPr id="7" name="Tekstvak 6">
            <a:extLst>
              <a:ext uri="{FF2B5EF4-FFF2-40B4-BE49-F238E27FC236}">
                <a16:creationId xmlns:a16="http://schemas.microsoft.com/office/drawing/2014/main" id="{B7757620-5E37-4758-0066-7908579C75BE}"/>
              </a:ext>
            </a:extLst>
          </p:cNvPr>
          <p:cNvSpPr txBox="1"/>
          <p:nvPr/>
        </p:nvSpPr>
        <p:spPr>
          <a:xfrm>
            <a:off x="298740" y="1166981"/>
            <a:ext cx="10674060" cy="4801314"/>
          </a:xfrm>
          <a:prstGeom prst="rect">
            <a:avLst/>
          </a:prstGeom>
          <a:noFill/>
        </p:spPr>
        <p:txBody>
          <a:bodyPr wrap="square">
            <a:spAutoFit/>
          </a:bodyPr>
          <a:lstStyle/>
          <a:p>
            <a:r>
              <a:rPr lang="nl-NL" dirty="0"/>
              <a:t>Voor het organiseren van een evenement is het essentieel in welke omgeving je dit doet. Dit bepaald misschien het thema, maar ook de aankleding, mogelijkheden en organisatie. </a:t>
            </a:r>
          </a:p>
          <a:p>
            <a:endParaRPr lang="nl-NL" dirty="0"/>
          </a:p>
          <a:p>
            <a:r>
              <a:rPr lang="nl-NL" dirty="0"/>
              <a:t>1. Om tot een goed plan te komen ga je eerst het terrein inventariseren. </a:t>
            </a:r>
          </a:p>
          <a:p>
            <a:r>
              <a:rPr lang="nl-NL" b="1" dirty="0"/>
              <a:t>Daarvan maak je zelf een kaart op schaal en een uitwerking van belangrijke elementen. </a:t>
            </a:r>
          </a:p>
          <a:p>
            <a:r>
              <a:rPr lang="nl-NL" dirty="0"/>
              <a:t>Denk aan de schaal. Zorg dat alle aanwezige elementen op de kaart komen te staan. Denk bij een binnenruimte ook aan praktische zaken, zoals ramen, deuren en stopcontacten. Heb je te maken met een buitenruimte? Denk dan aan ondergrond (waar mag en kan je lopen), flora, fauna en infrastructuur. </a:t>
            </a:r>
          </a:p>
          <a:p>
            <a:endParaRPr lang="nl-NL" b="1" dirty="0"/>
          </a:p>
          <a:p>
            <a:endParaRPr lang="nl-NL" dirty="0"/>
          </a:p>
          <a:p>
            <a:r>
              <a:rPr lang="nl-NL" dirty="0"/>
              <a:t>2. Ga op zoek naar </a:t>
            </a:r>
            <a:r>
              <a:rPr lang="nl-NL" b="1" dirty="0"/>
              <a:t>informatie over het gebied. </a:t>
            </a:r>
            <a:r>
              <a:rPr lang="nl-NL" dirty="0"/>
              <a:t>Gebruik beschikbare en betrouwbare bronnen. Schrijf op basis van deze informatie een korte beschrijving van het gebied. </a:t>
            </a:r>
          </a:p>
          <a:p>
            <a:endParaRPr lang="nl-NL" dirty="0"/>
          </a:p>
          <a:p>
            <a:r>
              <a:rPr lang="nl-NL" dirty="0"/>
              <a:t>3. Zoek ook </a:t>
            </a:r>
            <a:r>
              <a:rPr lang="nl-NL" b="1" dirty="0"/>
              <a:t>informatieve afbeeldingen. </a:t>
            </a:r>
            <a:r>
              <a:rPr lang="nl-NL" dirty="0"/>
              <a:t>Je kunt ook zorgen voor eigen foto’s die de lezer een goed beeld geven van het gebied of de ruimtes. </a:t>
            </a:r>
          </a:p>
          <a:p>
            <a:endParaRPr lang="nl-NL" dirty="0"/>
          </a:p>
          <a:p>
            <a:r>
              <a:rPr lang="nl-NL" dirty="0"/>
              <a:t> </a:t>
            </a:r>
          </a:p>
        </p:txBody>
      </p:sp>
    </p:spTree>
    <p:extLst>
      <p:ext uri="{BB962C8B-B14F-4D97-AF65-F5344CB8AC3E}">
        <p14:creationId xmlns:p14="http://schemas.microsoft.com/office/powerpoint/2010/main" val="894173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B53DF40-5348-3EF3-525A-8686EBF7A454}"/>
              </a:ext>
            </a:extLst>
          </p:cNvPr>
          <p:cNvPicPr>
            <a:picLocks noChangeAspect="1"/>
          </p:cNvPicPr>
          <p:nvPr/>
        </p:nvPicPr>
        <p:blipFill rotWithShape="1">
          <a:blip r:embed="rId2"/>
          <a:srcRect t="13802" b="15220"/>
          <a:stretch/>
        </p:blipFill>
        <p:spPr>
          <a:xfrm>
            <a:off x="20" y="10"/>
            <a:ext cx="12191980" cy="6857990"/>
          </a:xfrm>
          <a:prstGeom prst="rect">
            <a:avLst/>
          </a:prstGeom>
          <a:noFill/>
        </p:spPr>
      </p:pic>
      <p:sp>
        <p:nvSpPr>
          <p:cNvPr id="2" name="Tijdelijke aanduiding voor datum 1">
            <a:extLst>
              <a:ext uri="{FF2B5EF4-FFF2-40B4-BE49-F238E27FC236}">
                <a16:creationId xmlns:a16="http://schemas.microsoft.com/office/drawing/2014/main" id="{0344A7F4-FD0F-57BD-4101-E9143BE4150E}"/>
              </a:ext>
            </a:extLst>
          </p:cNvPr>
          <p:cNvSpPr>
            <a:spLocks noGrp="1"/>
          </p:cNvSpPr>
          <p:nvPr>
            <p:ph type="dt" sz="half" idx="10"/>
          </p:nvPr>
        </p:nvSpPr>
        <p:spPr/>
        <p:txBody>
          <a:bodyPr/>
          <a:lstStyle/>
          <a:p>
            <a:pPr>
              <a:spcAft>
                <a:spcPts val="600"/>
              </a:spcAft>
            </a:pPr>
            <a:fld id="{3316F65A-B4BA-49A9-886F-F5BBDA16BDE6}" type="datetime1">
              <a:rPr lang="nl-NL" smtClean="0"/>
              <a:pPr>
                <a:spcAft>
                  <a:spcPts val="600"/>
                </a:spcAft>
              </a:pPr>
              <a:t>26-9-2023</a:t>
            </a:fld>
            <a:endParaRPr lang="en-GB"/>
          </a:p>
        </p:txBody>
      </p:sp>
      <p:sp>
        <p:nvSpPr>
          <p:cNvPr id="3" name="Tijdelijke aanduiding voor voettekst 2">
            <a:extLst>
              <a:ext uri="{FF2B5EF4-FFF2-40B4-BE49-F238E27FC236}">
                <a16:creationId xmlns:a16="http://schemas.microsoft.com/office/drawing/2014/main" id="{879D5889-E684-B33B-6AF1-2C8857A6ACBC}"/>
              </a:ext>
            </a:extLst>
          </p:cNvPr>
          <p:cNvSpPr>
            <a:spLocks noGrp="1"/>
          </p:cNvSpPr>
          <p:nvPr>
            <p:ph type="ftr" sz="quarter" idx="11"/>
          </p:nvPr>
        </p:nvSpPr>
        <p:spPr/>
        <p:txBody>
          <a:bodyPr/>
          <a:lstStyle/>
          <a:p>
            <a:pPr>
              <a:spcAft>
                <a:spcPts val="600"/>
              </a:spcAft>
            </a:pPr>
            <a:r>
              <a:rPr lang="en-GB"/>
              <a:t>Onderwerp van de presentatie</a:t>
            </a:r>
          </a:p>
        </p:txBody>
      </p:sp>
      <p:sp>
        <p:nvSpPr>
          <p:cNvPr id="4" name="Tijdelijke aanduiding voor dianummer 3">
            <a:extLst>
              <a:ext uri="{FF2B5EF4-FFF2-40B4-BE49-F238E27FC236}">
                <a16:creationId xmlns:a16="http://schemas.microsoft.com/office/drawing/2014/main" id="{DAB5921A-14A7-AD05-DABF-0D42ED8D381A}"/>
              </a:ext>
            </a:extLst>
          </p:cNvPr>
          <p:cNvSpPr>
            <a:spLocks noGrp="1"/>
          </p:cNvSpPr>
          <p:nvPr>
            <p:ph type="sldNum" sz="quarter" idx="12"/>
          </p:nvPr>
        </p:nvSpPr>
        <p:spPr/>
        <p:txBody>
          <a:bodyPr/>
          <a:lstStyle/>
          <a:p>
            <a:pPr>
              <a:spcAft>
                <a:spcPts val="600"/>
              </a:spcAft>
            </a:pPr>
            <a:fld id="{45B76B8B-DE07-48A4-9913-B57A52F2F853}" type="slidenum">
              <a:rPr lang="en-GB" smtClean="0"/>
              <a:pPr>
                <a:spcAft>
                  <a:spcPts val="600"/>
                </a:spcAft>
              </a:pPr>
              <a:t>14</a:t>
            </a:fld>
            <a:endParaRPr lang="en-GB"/>
          </a:p>
        </p:txBody>
      </p:sp>
    </p:spTree>
    <p:extLst>
      <p:ext uri="{BB962C8B-B14F-4D97-AF65-F5344CB8AC3E}">
        <p14:creationId xmlns:p14="http://schemas.microsoft.com/office/powerpoint/2010/main" val="319581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EC46D-03A4-79CC-DAD1-3054A962781B}"/>
              </a:ext>
            </a:extLst>
          </p:cNvPr>
          <p:cNvSpPr>
            <a:spLocks noGrp="1"/>
          </p:cNvSpPr>
          <p:nvPr>
            <p:ph type="title"/>
          </p:nvPr>
        </p:nvSpPr>
        <p:spPr/>
        <p:txBody>
          <a:bodyPr/>
          <a:lstStyle/>
          <a:p>
            <a:r>
              <a:rPr lang="nl-NL" dirty="0"/>
              <a:t>Vragen? </a:t>
            </a:r>
          </a:p>
        </p:txBody>
      </p:sp>
      <p:sp>
        <p:nvSpPr>
          <p:cNvPr id="3" name="Tijdelijke aanduiding voor datum 2">
            <a:extLst>
              <a:ext uri="{FF2B5EF4-FFF2-40B4-BE49-F238E27FC236}">
                <a16:creationId xmlns:a16="http://schemas.microsoft.com/office/drawing/2014/main" id="{37A0ADC4-FCF5-0CA5-1722-6AF847DFA0C7}"/>
              </a:ext>
            </a:extLst>
          </p:cNvPr>
          <p:cNvSpPr>
            <a:spLocks noGrp="1"/>
          </p:cNvSpPr>
          <p:nvPr>
            <p:ph type="dt" sz="half" idx="10"/>
          </p:nvPr>
        </p:nvSpPr>
        <p:spPr/>
        <p:txBody>
          <a:bodyPr/>
          <a:lstStyle/>
          <a:p>
            <a:fld id="{A92644BC-DF8B-4D67-A7E7-632056BAF6A3}" type="datetime1">
              <a:rPr lang="nl-NL" smtClean="0"/>
              <a:t>26-9-2023</a:t>
            </a:fld>
            <a:endParaRPr lang="en-GB" dirty="0"/>
          </a:p>
        </p:txBody>
      </p:sp>
      <p:sp>
        <p:nvSpPr>
          <p:cNvPr id="4" name="Tijdelijke aanduiding voor voettekst 3">
            <a:extLst>
              <a:ext uri="{FF2B5EF4-FFF2-40B4-BE49-F238E27FC236}">
                <a16:creationId xmlns:a16="http://schemas.microsoft.com/office/drawing/2014/main" id="{54F27C9A-F578-1A24-4ECD-EDDAE8345683}"/>
              </a:ext>
            </a:extLst>
          </p:cNvPr>
          <p:cNvSpPr>
            <a:spLocks noGrp="1"/>
          </p:cNvSpPr>
          <p:nvPr>
            <p:ph type="ftr" sz="quarter" idx="11"/>
          </p:nvPr>
        </p:nvSpPr>
        <p:spPr/>
        <p:txBody>
          <a:bodyPr/>
          <a:lstStyle/>
          <a:p>
            <a:r>
              <a:rPr lang="en-GB"/>
              <a:t>Onderwerp van de presentatie</a:t>
            </a:r>
            <a:endParaRPr lang="en-GB" dirty="0"/>
          </a:p>
        </p:txBody>
      </p:sp>
      <p:sp>
        <p:nvSpPr>
          <p:cNvPr id="5" name="Tijdelijke aanduiding voor dianummer 4">
            <a:extLst>
              <a:ext uri="{FF2B5EF4-FFF2-40B4-BE49-F238E27FC236}">
                <a16:creationId xmlns:a16="http://schemas.microsoft.com/office/drawing/2014/main" id="{4535AF8F-E160-C111-EBCC-565BB7FFAF3C}"/>
              </a:ext>
            </a:extLst>
          </p:cNvPr>
          <p:cNvSpPr>
            <a:spLocks noGrp="1"/>
          </p:cNvSpPr>
          <p:nvPr>
            <p:ph type="sldNum" sz="quarter" idx="12"/>
          </p:nvPr>
        </p:nvSpPr>
        <p:spPr/>
        <p:txBody>
          <a:bodyPr/>
          <a:lstStyle/>
          <a:p>
            <a:fld id="{45B76B8B-DE07-48A4-9913-B57A52F2F853}" type="slidenum">
              <a:rPr lang="en-GB" smtClean="0"/>
              <a:pPr/>
              <a:t>15</a:t>
            </a:fld>
            <a:endParaRPr lang="en-GB" dirty="0"/>
          </a:p>
        </p:txBody>
      </p:sp>
    </p:spTree>
    <p:extLst>
      <p:ext uri="{BB962C8B-B14F-4D97-AF65-F5344CB8AC3E}">
        <p14:creationId xmlns:p14="http://schemas.microsoft.com/office/powerpoint/2010/main" val="118250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p:txBody>
          <a:bodyPr/>
          <a:lstStyle/>
          <a:p>
            <a:r>
              <a:rPr lang="nl-NL" dirty="0"/>
              <a:t>Waarom doen we dit? </a:t>
            </a:r>
          </a:p>
        </p:txBody>
      </p:sp>
      <p:sp>
        <p:nvSpPr>
          <p:cNvPr id="3" name="Tijdelijke aanduiding voor inhoud 2">
            <a:extLst>
              <a:ext uri="{FF2B5EF4-FFF2-40B4-BE49-F238E27FC236}">
                <a16:creationId xmlns:a16="http://schemas.microsoft.com/office/drawing/2014/main" id="{9F35F8CF-2E22-41DB-B391-96E969CEC7D5}"/>
              </a:ext>
            </a:extLst>
          </p:cNvPr>
          <p:cNvSpPr>
            <a:spLocks noGrp="1"/>
          </p:cNvSpPr>
          <p:nvPr>
            <p:ph idx="1"/>
          </p:nvPr>
        </p:nvSpPr>
        <p:spPr>
          <a:xfrm>
            <a:off x="371474" y="1219200"/>
            <a:ext cx="11449050" cy="4419599"/>
          </a:xfrm>
        </p:spPr>
        <p:txBody>
          <a:bodyPr/>
          <a:lstStyle/>
          <a:p>
            <a:pPr marL="0" indent="0">
              <a:buNone/>
            </a:pPr>
            <a:r>
              <a:rPr lang="nl-NL" sz="2800" b="1" dirty="0">
                <a:solidFill>
                  <a:schemeClr val="accent2">
                    <a:lumMod val="75000"/>
                    <a:lumOff val="25000"/>
                  </a:schemeClr>
                </a:solidFill>
              </a:rPr>
              <a:t>Doel = </a:t>
            </a:r>
          </a:p>
          <a:p>
            <a:pPr marL="0" indent="0">
              <a:buNone/>
            </a:pPr>
            <a:r>
              <a:rPr lang="nl-NL" sz="2800" b="1" dirty="0">
                <a:solidFill>
                  <a:schemeClr val="accent2">
                    <a:lumMod val="75000"/>
                    <a:lumOff val="25000"/>
                  </a:schemeClr>
                </a:solidFill>
              </a:rPr>
              <a:t>Het organiseren en uitvoeren van een kwalitatief goed evenement met minimale kans op risico’s! </a:t>
            </a:r>
          </a:p>
          <a:p>
            <a:pPr marL="0" indent="0">
              <a:buNone/>
            </a:pPr>
            <a:r>
              <a:rPr lang="nl-NL" dirty="0"/>
              <a:t>Dit komt terug in het beoordelingsformulier en dus in jullie verslag. </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pic>
        <p:nvPicPr>
          <p:cNvPr id="8" name="Afbeelding 7">
            <a:extLst>
              <a:ext uri="{FF2B5EF4-FFF2-40B4-BE49-F238E27FC236}">
                <a16:creationId xmlns:a16="http://schemas.microsoft.com/office/drawing/2014/main" id="{713FD004-2D5F-4CA4-F8AF-15B5C5098269}"/>
              </a:ext>
            </a:extLst>
          </p:cNvPr>
          <p:cNvPicPr>
            <a:picLocks noChangeAspect="1"/>
          </p:cNvPicPr>
          <p:nvPr/>
        </p:nvPicPr>
        <p:blipFill rotWithShape="1">
          <a:blip r:embed="rId2"/>
          <a:srcRect l="25994" t="47424" r="26108" b="34091"/>
          <a:stretch/>
        </p:blipFill>
        <p:spPr>
          <a:xfrm>
            <a:off x="435256" y="3126017"/>
            <a:ext cx="8757799" cy="190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hthoek 8">
            <a:extLst>
              <a:ext uri="{FF2B5EF4-FFF2-40B4-BE49-F238E27FC236}">
                <a16:creationId xmlns:a16="http://schemas.microsoft.com/office/drawing/2014/main" id="{045BD62E-074D-3092-E4D8-DC5B96CF817B}"/>
              </a:ext>
            </a:extLst>
          </p:cNvPr>
          <p:cNvSpPr/>
          <p:nvPr/>
        </p:nvSpPr>
        <p:spPr>
          <a:xfrm>
            <a:off x="1142763" y="5772597"/>
            <a:ext cx="9199891"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Waarom doen we dit nu???</a:t>
            </a:r>
          </a:p>
        </p:txBody>
      </p:sp>
    </p:spTree>
    <p:extLst>
      <p:ext uri="{BB962C8B-B14F-4D97-AF65-F5344CB8AC3E}">
        <p14:creationId xmlns:p14="http://schemas.microsoft.com/office/powerpoint/2010/main" val="34385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670F1-CB1F-8B5A-216A-AE677935E5F2}"/>
              </a:ext>
            </a:extLst>
          </p:cNvPr>
          <p:cNvSpPr>
            <a:spLocks noGrp="1"/>
          </p:cNvSpPr>
          <p:nvPr>
            <p:ph type="title"/>
          </p:nvPr>
        </p:nvSpPr>
        <p:spPr/>
        <p:txBody>
          <a:bodyPr/>
          <a:lstStyle/>
          <a:p>
            <a:r>
              <a:rPr lang="nl-NL" dirty="0"/>
              <a:t>Opdracht na de uitleg:</a:t>
            </a:r>
          </a:p>
        </p:txBody>
      </p:sp>
      <p:sp>
        <p:nvSpPr>
          <p:cNvPr id="3" name="Tijdelijke aanduiding voor datum 2">
            <a:extLst>
              <a:ext uri="{FF2B5EF4-FFF2-40B4-BE49-F238E27FC236}">
                <a16:creationId xmlns:a16="http://schemas.microsoft.com/office/drawing/2014/main" id="{356CBF83-AE41-94D8-F556-FDF4A29F9FAC}"/>
              </a:ext>
            </a:extLst>
          </p:cNvPr>
          <p:cNvSpPr>
            <a:spLocks noGrp="1"/>
          </p:cNvSpPr>
          <p:nvPr>
            <p:ph type="dt" sz="half" idx="10"/>
          </p:nvPr>
        </p:nvSpPr>
        <p:spPr/>
        <p:txBody>
          <a:bodyPr/>
          <a:lstStyle/>
          <a:p>
            <a:fld id="{B6837ED8-77B1-4D92-8A4C-07939ECD182A}" type="datetime1">
              <a:rPr lang="nl-NL" noProof="0" smtClean="0"/>
              <a:t>26-9-2023</a:t>
            </a:fld>
            <a:endParaRPr lang="nl-NL" noProof="0"/>
          </a:p>
        </p:txBody>
      </p:sp>
      <p:sp>
        <p:nvSpPr>
          <p:cNvPr id="5" name="Tijdelijke aanduiding voor dianummer 4">
            <a:extLst>
              <a:ext uri="{FF2B5EF4-FFF2-40B4-BE49-F238E27FC236}">
                <a16:creationId xmlns:a16="http://schemas.microsoft.com/office/drawing/2014/main" id="{3834FA58-1963-F69B-1490-7829266C0D5F}"/>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sp>
        <p:nvSpPr>
          <p:cNvPr id="6" name="Tekstvak 5">
            <a:extLst>
              <a:ext uri="{FF2B5EF4-FFF2-40B4-BE49-F238E27FC236}">
                <a16:creationId xmlns:a16="http://schemas.microsoft.com/office/drawing/2014/main" id="{45A1C146-465C-2DB4-F73F-377109E132C1}"/>
              </a:ext>
            </a:extLst>
          </p:cNvPr>
          <p:cNvSpPr txBox="1"/>
          <p:nvPr/>
        </p:nvSpPr>
        <p:spPr>
          <a:xfrm>
            <a:off x="371476" y="1108635"/>
            <a:ext cx="10840315" cy="5509200"/>
          </a:xfrm>
          <a:prstGeom prst="rect">
            <a:avLst/>
          </a:prstGeom>
          <a:noFill/>
        </p:spPr>
        <p:txBody>
          <a:bodyPr wrap="square" rtlCol="0">
            <a:spAutoFit/>
          </a:bodyPr>
          <a:lstStyle/>
          <a:p>
            <a:r>
              <a:rPr lang="nl-NL" sz="1600" dirty="0"/>
              <a:t>1. Maak een risico analyse volgens het model dat is uitgelegd </a:t>
            </a:r>
            <a:r>
              <a:rPr lang="nl-NL" sz="1600" b="1" dirty="0">
                <a:solidFill>
                  <a:schemeClr val="accent2">
                    <a:lumMod val="75000"/>
                    <a:lumOff val="25000"/>
                  </a:schemeClr>
                </a:solidFill>
              </a:rPr>
              <a:t>(</a:t>
            </a:r>
            <a:r>
              <a:rPr lang="nl-NL" sz="1600" b="1" dirty="0" err="1">
                <a:solidFill>
                  <a:schemeClr val="accent2">
                    <a:lumMod val="75000"/>
                    <a:lumOff val="25000"/>
                  </a:schemeClr>
                </a:solidFill>
              </a:rPr>
              <a:t>hfst</a:t>
            </a:r>
            <a:r>
              <a:rPr lang="nl-NL" sz="1600" b="1" dirty="0">
                <a:solidFill>
                  <a:schemeClr val="accent2">
                    <a:lumMod val="75000"/>
                    <a:lumOff val="25000"/>
                  </a:schemeClr>
                </a:solidFill>
              </a:rPr>
              <a:t>. 4 van het verslag). </a:t>
            </a:r>
          </a:p>
          <a:p>
            <a:r>
              <a:rPr lang="nl-NL" sz="1600" dirty="0"/>
              <a:t>Deze onderdelen horen bij de risico analyse en komen minimaal in het verslag; </a:t>
            </a:r>
          </a:p>
          <a:p>
            <a:pPr marL="1257300" lvl="2" indent="-342900">
              <a:buAutoNum type="arabicPeriod"/>
            </a:pPr>
            <a:r>
              <a:rPr lang="nl-NL" sz="1600" dirty="0"/>
              <a:t>Een </a:t>
            </a:r>
            <a:r>
              <a:rPr lang="nl-NL" sz="1600" b="1" dirty="0"/>
              <a:t>beschrijvende deel</a:t>
            </a:r>
            <a:r>
              <a:rPr lang="nl-NL" sz="1600" dirty="0"/>
              <a:t>.</a:t>
            </a:r>
          </a:p>
          <a:p>
            <a:pPr marL="1257300" lvl="2" indent="-342900">
              <a:buAutoNum type="arabicPeriod"/>
            </a:pPr>
            <a:r>
              <a:rPr lang="nl-NL" sz="1600" dirty="0"/>
              <a:t>Daarna worden de risico’s omschreven en </a:t>
            </a:r>
            <a:r>
              <a:rPr lang="nl-NL" sz="1600" b="1" dirty="0"/>
              <a:t>opgedeeld in interne en externe risico’s.</a:t>
            </a:r>
          </a:p>
          <a:p>
            <a:pPr marL="1257300" lvl="2" indent="-342900">
              <a:buAutoNum type="arabicPeriod"/>
            </a:pPr>
            <a:r>
              <a:rPr lang="nl-NL" sz="1600" dirty="0"/>
              <a:t>Daarna worden de risico’s </a:t>
            </a:r>
            <a:r>
              <a:rPr lang="nl-NL" sz="1600" b="1" dirty="0"/>
              <a:t>kwantitatief gemaakt </a:t>
            </a:r>
            <a:r>
              <a:rPr lang="nl-NL" sz="1600" dirty="0"/>
              <a:t>door de kans te bepalen dat er zich een dreiging voordoet, en welke gevolgen daaruit kunnen voortvloeien.</a:t>
            </a:r>
          </a:p>
          <a:p>
            <a:pPr marL="1257300" lvl="2" indent="-342900">
              <a:buAutoNum type="arabicPeriod"/>
            </a:pPr>
            <a:r>
              <a:rPr lang="nl-NL" sz="1600" dirty="0"/>
              <a:t>Bedenk voor de meest waarschijnlijke en kansrijke risico’s </a:t>
            </a:r>
            <a:r>
              <a:rPr lang="nl-NL" sz="1600" b="1" dirty="0"/>
              <a:t>een oplossing of plan B</a:t>
            </a:r>
            <a:r>
              <a:rPr lang="nl-NL" sz="1600" dirty="0"/>
              <a:t>. </a:t>
            </a:r>
          </a:p>
          <a:p>
            <a:endParaRPr lang="nl-NL" sz="1600" b="1" dirty="0">
              <a:solidFill>
                <a:schemeClr val="accent2">
                  <a:lumMod val="75000"/>
                  <a:lumOff val="25000"/>
                </a:schemeClr>
              </a:solidFill>
            </a:endParaRPr>
          </a:p>
          <a:p>
            <a:r>
              <a:rPr lang="nl-NL" sz="1600" b="1" dirty="0">
                <a:solidFill>
                  <a:schemeClr val="accent2">
                    <a:lumMod val="75000"/>
                    <a:lumOff val="25000"/>
                  </a:schemeClr>
                </a:solidFill>
              </a:rPr>
              <a:t>2. </a:t>
            </a:r>
            <a:r>
              <a:rPr lang="nl-NL" sz="1600" dirty="0"/>
              <a:t>Ga naar het gebied waar het evenement plaatsvindt. Inventariseer het terrein </a:t>
            </a:r>
            <a:r>
              <a:rPr lang="nl-NL" sz="1600" b="1" dirty="0">
                <a:solidFill>
                  <a:schemeClr val="accent2">
                    <a:lumMod val="75000"/>
                    <a:lumOff val="25000"/>
                  </a:schemeClr>
                </a:solidFill>
              </a:rPr>
              <a:t>(</a:t>
            </a:r>
            <a:r>
              <a:rPr lang="nl-NL" sz="1600" b="1" dirty="0" err="1">
                <a:solidFill>
                  <a:schemeClr val="accent2">
                    <a:lumMod val="75000"/>
                    <a:lumOff val="25000"/>
                  </a:schemeClr>
                </a:solidFill>
              </a:rPr>
              <a:t>hfst</a:t>
            </a:r>
            <a:r>
              <a:rPr lang="nl-NL" sz="1600" b="1" dirty="0">
                <a:solidFill>
                  <a:schemeClr val="accent2">
                    <a:lumMod val="75000"/>
                    <a:lumOff val="25000"/>
                  </a:schemeClr>
                </a:solidFill>
              </a:rPr>
              <a:t>. 5 van het verslag)</a:t>
            </a:r>
            <a:r>
              <a:rPr lang="nl-NL" sz="1600" dirty="0">
                <a:solidFill>
                  <a:schemeClr val="accent2">
                    <a:lumMod val="75000"/>
                    <a:lumOff val="25000"/>
                  </a:schemeClr>
                </a:solidFill>
              </a:rPr>
              <a:t>.</a:t>
            </a:r>
            <a:r>
              <a:rPr lang="nl-NL" sz="1600" dirty="0"/>
              <a:t> Dat betekend dat er in het verslag een plattegrond met legenda staat. De plattegrond is aangevuld met: </a:t>
            </a:r>
          </a:p>
          <a:p>
            <a:pPr marL="1257300" lvl="2" indent="-342900">
              <a:buAutoNum type="arabicPeriod"/>
            </a:pPr>
            <a:r>
              <a:rPr lang="nl-NL" sz="1600" dirty="0"/>
              <a:t>Aanduiding van de exacte locatie(-s) van jullie evenement.</a:t>
            </a:r>
          </a:p>
          <a:p>
            <a:pPr marL="1257300" lvl="2" indent="-342900">
              <a:buAutoNum type="arabicPeriod"/>
            </a:pPr>
            <a:r>
              <a:rPr lang="nl-NL" sz="1600" dirty="0"/>
              <a:t>Belangrijke andere locaties zoals de entree van het evenement, parkeerplaatsen, catering, toiletten en garderobe.</a:t>
            </a:r>
          </a:p>
          <a:p>
            <a:pPr marL="1257300" lvl="2" indent="-342900">
              <a:buAutoNum type="arabicPeriod"/>
            </a:pPr>
            <a:r>
              <a:rPr lang="nl-NL" sz="1600" dirty="0"/>
              <a:t>Op de kaart staat de logische route / wandeling die deelnemers vanaf de entree lopen naar de locatie van het evenement. </a:t>
            </a:r>
          </a:p>
          <a:p>
            <a:pPr lvl="2"/>
            <a:endParaRPr lang="nl-NL" sz="1600" dirty="0"/>
          </a:p>
          <a:p>
            <a:pPr lvl="2"/>
            <a:r>
              <a:rPr lang="nl-NL" sz="1600" dirty="0"/>
              <a:t>Onderzoek tijdens het bezoek aan het gebied waar en op welke manier er risicofactoren zijn op het terrein of de locatie. Denk aan struikelen, uitstekende takken of balken, lage ingang, gladde of modderige vloeren, slecht zicht etc. </a:t>
            </a:r>
            <a:r>
              <a:rPr lang="nl-NL" sz="1600" i="1" dirty="0"/>
              <a:t>(neem dit mee in </a:t>
            </a:r>
            <a:r>
              <a:rPr lang="nl-NL" sz="1600" i="1" dirty="0" err="1"/>
              <a:t>hfst</a:t>
            </a:r>
            <a:r>
              <a:rPr lang="nl-NL" sz="1600" i="1" dirty="0"/>
              <a:t>. 4 van het verslag!) In het verslag kan dit terug komen in de vorm van een plattegrond en legenda of in een duidelijke beschrijving. </a:t>
            </a:r>
          </a:p>
          <a:p>
            <a:pPr marL="342900" indent="-342900">
              <a:buAutoNum type="arabicPeriod"/>
            </a:pPr>
            <a:endParaRPr lang="nl-NL" sz="1600" dirty="0"/>
          </a:p>
          <a:p>
            <a:pPr marL="342900" indent="-342900">
              <a:buAutoNum type="arabicPeriod"/>
            </a:pPr>
            <a:endParaRPr lang="nl-NL" sz="1600" dirty="0"/>
          </a:p>
        </p:txBody>
      </p:sp>
    </p:spTree>
    <p:extLst>
      <p:ext uri="{BB962C8B-B14F-4D97-AF65-F5344CB8AC3E}">
        <p14:creationId xmlns:p14="http://schemas.microsoft.com/office/powerpoint/2010/main" val="220270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65FBD4F-1B70-6936-65C4-80623A47EC0C}"/>
              </a:ext>
            </a:extLst>
          </p:cNvPr>
          <p:cNvSpPr>
            <a:spLocks noGrp="1"/>
          </p:cNvSpPr>
          <p:nvPr>
            <p:ph type="sldNum" sz="quarter" idx="12"/>
          </p:nvPr>
        </p:nvSpPr>
        <p:spPr/>
        <p:txBody>
          <a:bodyPr/>
          <a:lstStyle/>
          <a:p>
            <a:fld id="{45B76B8B-DE07-48A4-9913-B57A52F2F853}" type="slidenum">
              <a:rPr lang="nl-NL" noProof="0" smtClean="0"/>
              <a:pPr/>
              <a:t>4</a:t>
            </a:fld>
            <a:endParaRPr lang="nl-NL" noProof="0"/>
          </a:p>
        </p:txBody>
      </p:sp>
      <p:sp>
        <p:nvSpPr>
          <p:cNvPr id="4" name="Tijdelijke aanduiding voor datum 3">
            <a:extLst>
              <a:ext uri="{FF2B5EF4-FFF2-40B4-BE49-F238E27FC236}">
                <a16:creationId xmlns:a16="http://schemas.microsoft.com/office/drawing/2014/main" id="{C678D72E-D8E5-CA63-71BE-CA3B996970F7}"/>
              </a:ext>
            </a:extLst>
          </p:cNvPr>
          <p:cNvSpPr>
            <a:spLocks noGrp="1"/>
          </p:cNvSpPr>
          <p:nvPr>
            <p:ph type="dt" sz="half" idx="10"/>
          </p:nvPr>
        </p:nvSpPr>
        <p:spPr/>
        <p:txBody>
          <a:bodyPr/>
          <a:lstStyle/>
          <a:p>
            <a:fld id="{F5111CDB-CE47-42D8-BA9F-C515F5D3223B}" type="datetime1">
              <a:rPr lang="nl-NL" noProof="0" smtClean="0"/>
              <a:t>26-9-2023</a:t>
            </a:fld>
            <a:endParaRPr lang="nl-NL" noProof="0"/>
          </a:p>
        </p:txBody>
      </p:sp>
      <p:sp>
        <p:nvSpPr>
          <p:cNvPr id="5" name="Titel 4">
            <a:extLst>
              <a:ext uri="{FF2B5EF4-FFF2-40B4-BE49-F238E27FC236}">
                <a16:creationId xmlns:a16="http://schemas.microsoft.com/office/drawing/2014/main" id="{A9048849-A5D6-9EFF-F41E-D41BFB52FC10}"/>
              </a:ext>
            </a:extLst>
          </p:cNvPr>
          <p:cNvSpPr>
            <a:spLocks noGrp="1"/>
          </p:cNvSpPr>
          <p:nvPr>
            <p:ph type="ctrTitle"/>
          </p:nvPr>
        </p:nvSpPr>
        <p:spPr/>
        <p:txBody>
          <a:bodyPr/>
          <a:lstStyle/>
          <a:p>
            <a:r>
              <a:rPr lang="nl-NL" dirty="0"/>
              <a:t>1. Risico analyse  </a:t>
            </a:r>
          </a:p>
        </p:txBody>
      </p:sp>
    </p:spTree>
    <p:extLst>
      <p:ext uri="{BB962C8B-B14F-4D97-AF65-F5344CB8AC3E}">
        <p14:creationId xmlns:p14="http://schemas.microsoft.com/office/powerpoint/2010/main" val="400704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88A9A-C334-78F9-7414-78D76AB13F36}"/>
              </a:ext>
            </a:extLst>
          </p:cNvPr>
          <p:cNvSpPr>
            <a:spLocks noGrp="1"/>
          </p:cNvSpPr>
          <p:nvPr>
            <p:ph type="title"/>
          </p:nvPr>
        </p:nvSpPr>
        <p:spPr/>
        <p:txBody>
          <a:bodyPr/>
          <a:lstStyle/>
          <a:p>
            <a:r>
              <a:rPr lang="nl-NL" dirty="0"/>
              <a:t>De drie onderdelen van risicoanalyse </a:t>
            </a:r>
          </a:p>
        </p:txBody>
      </p:sp>
      <p:sp>
        <p:nvSpPr>
          <p:cNvPr id="3" name="Tijdelijke aanduiding voor datum 2">
            <a:extLst>
              <a:ext uri="{FF2B5EF4-FFF2-40B4-BE49-F238E27FC236}">
                <a16:creationId xmlns:a16="http://schemas.microsoft.com/office/drawing/2014/main" id="{4C67F74A-D4E1-0FB5-4F1B-C4D16108F8E7}"/>
              </a:ext>
            </a:extLst>
          </p:cNvPr>
          <p:cNvSpPr>
            <a:spLocks noGrp="1"/>
          </p:cNvSpPr>
          <p:nvPr>
            <p:ph type="dt" sz="half" idx="10"/>
          </p:nvPr>
        </p:nvSpPr>
        <p:spPr/>
        <p:txBody>
          <a:bodyPr/>
          <a:lstStyle/>
          <a:p>
            <a:fld id="{B6837ED8-77B1-4D92-8A4C-07939ECD182A}" type="datetime1">
              <a:rPr lang="nl-NL" noProof="0" smtClean="0"/>
              <a:t>26-9-2023</a:t>
            </a:fld>
            <a:endParaRPr lang="nl-NL" noProof="0"/>
          </a:p>
        </p:txBody>
      </p:sp>
      <p:sp>
        <p:nvSpPr>
          <p:cNvPr id="5" name="Tijdelijke aanduiding voor dianummer 4">
            <a:extLst>
              <a:ext uri="{FF2B5EF4-FFF2-40B4-BE49-F238E27FC236}">
                <a16:creationId xmlns:a16="http://schemas.microsoft.com/office/drawing/2014/main" id="{30EEE034-02DD-7E1B-E53C-031B22FA7F4C}"/>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sp>
        <p:nvSpPr>
          <p:cNvPr id="7" name="Tekstvak 6">
            <a:extLst>
              <a:ext uri="{FF2B5EF4-FFF2-40B4-BE49-F238E27FC236}">
                <a16:creationId xmlns:a16="http://schemas.microsoft.com/office/drawing/2014/main" id="{30FB85F8-1392-CFF4-E71D-2EDCE93CCF88}"/>
              </a:ext>
            </a:extLst>
          </p:cNvPr>
          <p:cNvSpPr txBox="1"/>
          <p:nvPr/>
        </p:nvSpPr>
        <p:spPr>
          <a:xfrm>
            <a:off x="371476" y="1565970"/>
            <a:ext cx="9437325" cy="2585323"/>
          </a:xfrm>
          <a:prstGeom prst="rect">
            <a:avLst/>
          </a:prstGeom>
          <a:noFill/>
        </p:spPr>
        <p:txBody>
          <a:bodyPr wrap="square">
            <a:spAutoFit/>
          </a:bodyPr>
          <a:lstStyle/>
          <a:p>
            <a:r>
              <a:rPr lang="nl-NL" dirty="0"/>
              <a:t>In de voorbereidingen van het evenement maak je een risicoanalyse. </a:t>
            </a:r>
          </a:p>
          <a:p>
            <a:endParaRPr lang="nl-NL" dirty="0"/>
          </a:p>
          <a:p>
            <a:r>
              <a:rPr lang="nl-NL" dirty="0"/>
              <a:t>Deze onderdelen horen bij de risicoanalyse en komen minimaal in het verslag;</a:t>
            </a:r>
          </a:p>
          <a:p>
            <a:pPr marL="342900" indent="-342900">
              <a:buAutoNum type="arabicPeriod"/>
            </a:pPr>
            <a:r>
              <a:rPr lang="nl-NL" dirty="0"/>
              <a:t>Een beschrijvende deel.</a:t>
            </a:r>
          </a:p>
          <a:p>
            <a:pPr marL="342900" indent="-342900">
              <a:buAutoNum type="arabicPeriod"/>
            </a:pPr>
            <a:r>
              <a:rPr lang="nl-NL" dirty="0"/>
              <a:t>Daarna worden de risico’s omschreven en opgedeeld in interne en externe risico’s.</a:t>
            </a:r>
          </a:p>
          <a:p>
            <a:pPr marL="342900" indent="-342900">
              <a:buAutoNum type="arabicPeriod"/>
            </a:pPr>
            <a:r>
              <a:rPr lang="nl-NL" dirty="0"/>
              <a:t>Daarna worden de risico’s kwantitatief gemaakt door de kans te bepalen dat er zich een dreiging voordoet, en welke gevolgen daaruit kunnen voortvloeien.</a:t>
            </a:r>
          </a:p>
          <a:p>
            <a:pPr marL="342900" indent="-342900">
              <a:buAutoNum type="arabicPeriod"/>
            </a:pPr>
            <a:r>
              <a:rPr lang="nl-NL" dirty="0"/>
              <a:t>Conclusies en oplossingen / plan B. </a:t>
            </a:r>
          </a:p>
          <a:p>
            <a:endParaRPr lang="nl-NL" dirty="0"/>
          </a:p>
        </p:txBody>
      </p:sp>
    </p:spTree>
    <p:extLst>
      <p:ext uri="{BB962C8B-B14F-4D97-AF65-F5344CB8AC3E}">
        <p14:creationId xmlns:p14="http://schemas.microsoft.com/office/powerpoint/2010/main" val="236102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E507C-77FA-FE63-FB6F-C01AA55978DC}"/>
              </a:ext>
            </a:extLst>
          </p:cNvPr>
          <p:cNvSpPr>
            <a:spLocks noGrp="1"/>
          </p:cNvSpPr>
          <p:nvPr>
            <p:ph type="title"/>
          </p:nvPr>
        </p:nvSpPr>
        <p:spPr>
          <a:xfrm>
            <a:off x="371476" y="296863"/>
            <a:ext cx="5638799" cy="1160403"/>
          </a:xfrm>
        </p:spPr>
        <p:txBody>
          <a:bodyPr vert="horz" lIns="0" tIns="36000" rIns="0" bIns="0" rtlCol="0" anchor="t" anchorCtr="0">
            <a:normAutofit/>
          </a:bodyPr>
          <a:lstStyle/>
          <a:p>
            <a:r>
              <a:rPr lang="nl-NL" sz="3100" b="1" kern="1200" spc="0" baseline="0">
                <a:latin typeface="+mj-lt"/>
                <a:ea typeface="+mj-ea"/>
                <a:cs typeface="+mj-cs"/>
              </a:rPr>
              <a:t>1. Het beschrijvende deel van de risicoanalyse </a:t>
            </a:r>
          </a:p>
        </p:txBody>
      </p:sp>
      <p:sp>
        <p:nvSpPr>
          <p:cNvPr id="5" name="Tijdelijke aanduiding voor dianummer 4">
            <a:extLst>
              <a:ext uri="{FF2B5EF4-FFF2-40B4-BE49-F238E27FC236}">
                <a16:creationId xmlns:a16="http://schemas.microsoft.com/office/drawing/2014/main" id="{B8323DFF-5CE6-8EF2-EFAB-85BC26BA71DA}"/>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6</a:t>
            </a:fld>
            <a:endParaRPr lang="nl-NL"/>
          </a:p>
        </p:txBody>
      </p:sp>
      <p:sp>
        <p:nvSpPr>
          <p:cNvPr id="7" name="Tekstvak 6">
            <a:extLst>
              <a:ext uri="{FF2B5EF4-FFF2-40B4-BE49-F238E27FC236}">
                <a16:creationId xmlns:a16="http://schemas.microsoft.com/office/drawing/2014/main" id="{D510AC0D-8915-42E6-228D-D1FCDB06972C}"/>
              </a:ext>
            </a:extLst>
          </p:cNvPr>
          <p:cNvSpPr txBox="1"/>
          <p:nvPr/>
        </p:nvSpPr>
        <p:spPr>
          <a:xfrm>
            <a:off x="371475" y="1709738"/>
            <a:ext cx="5645150" cy="4419599"/>
          </a:xfrm>
          <a:prstGeom prst="rect">
            <a:avLst/>
          </a:prstGeom>
        </p:spPr>
        <p:txBody>
          <a:bodyPr vert="horz" lIns="0" tIns="0" rIns="0" bIns="0" numCol="1" spcCol="180000" rtlCol="0">
            <a:normAutofit/>
          </a:bodyPr>
          <a:lstStyle/>
          <a:p>
            <a:pPr>
              <a:spcAft>
                <a:spcPts val="600"/>
              </a:spcAft>
            </a:pPr>
            <a:r>
              <a:rPr lang="nl-NL" dirty="0"/>
              <a:t>Welke onderdelen zitten er in het beschrijvende deel van de risicoanalyse? </a:t>
            </a:r>
            <a:endParaRPr lang="nl-NL"/>
          </a:p>
          <a:p>
            <a:pPr>
              <a:spcAft>
                <a:spcPts val="600"/>
              </a:spcAft>
            </a:pPr>
            <a:r>
              <a:rPr lang="nl-NL" dirty="0"/>
              <a:t>	Aard van het publiek</a:t>
            </a:r>
            <a:endParaRPr lang="nl-NL"/>
          </a:p>
          <a:p>
            <a:pPr>
              <a:spcAft>
                <a:spcPts val="600"/>
              </a:spcAft>
            </a:pPr>
            <a:r>
              <a:rPr lang="nl-NL" dirty="0"/>
              <a:t>	Aard van het evenement</a:t>
            </a:r>
            <a:endParaRPr lang="nl-NL"/>
          </a:p>
          <a:p>
            <a:pPr>
              <a:spcAft>
                <a:spcPts val="600"/>
              </a:spcAft>
            </a:pPr>
            <a:r>
              <a:rPr lang="nl-NL" dirty="0"/>
              <a:t>	Plaats van het evenement (ruimtelijk profiel)</a:t>
            </a:r>
            <a:endParaRPr lang="nl-NL"/>
          </a:p>
          <a:p>
            <a:pPr>
              <a:spcAft>
                <a:spcPts val="600"/>
              </a:spcAft>
            </a:pPr>
            <a:r>
              <a:rPr lang="nl-NL" dirty="0"/>
              <a:t>	Samenstelling van het personeel </a:t>
            </a:r>
            <a:endParaRPr lang="nl-NL"/>
          </a:p>
        </p:txBody>
      </p:sp>
      <p:pic>
        <p:nvPicPr>
          <p:cNvPr id="11" name="Afbeelding 10" descr="Publiek dat geniet van een optreden">
            <a:extLst>
              <a:ext uri="{FF2B5EF4-FFF2-40B4-BE49-F238E27FC236}">
                <a16:creationId xmlns:a16="http://schemas.microsoft.com/office/drawing/2014/main" id="{7A497DD9-3A1F-436E-D6E2-E866E71D8496}"/>
              </a:ext>
            </a:extLst>
          </p:cNvPr>
          <p:cNvPicPr>
            <a:picLocks noChangeAspect="1"/>
          </p:cNvPicPr>
          <p:nvPr/>
        </p:nvPicPr>
        <p:blipFill rotWithShape="1">
          <a:blip r:embed="rId2">
            <a:extLst>
              <a:ext uri="{28A0092B-C50C-407E-A947-70E740481C1C}">
                <a14:useLocalDpi xmlns:a14="http://schemas.microsoft.com/office/drawing/2010/main" val="0"/>
              </a:ext>
            </a:extLst>
          </a:blip>
          <a:srcRect l="20706" r="20733" b="-1"/>
          <a:stretch/>
        </p:blipFill>
        <p:spPr>
          <a:xfrm>
            <a:off x="6175377" y="10"/>
            <a:ext cx="6016622" cy="6857990"/>
          </a:xfrm>
          <a:prstGeom prst="rect">
            <a:avLst/>
          </a:prstGeom>
          <a:noFill/>
        </p:spPr>
      </p:pic>
      <p:sp>
        <p:nvSpPr>
          <p:cNvPr id="18" name="Text Placeholder 7">
            <a:extLst>
              <a:ext uri="{FF2B5EF4-FFF2-40B4-BE49-F238E27FC236}">
                <a16:creationId xmlns:a16="http://schemas.microsoft.com/office/drawing/2014/main" id="{B4E78446-EABA-3CAF-5E06-724B59C6831E}"/>
              </a:ext>
            </a:extLst>
          </p:cNvPr>
          <p:cNvSpPr>
            <a:spLocks noGrp="1"/>
          </p:cNvSpPr>
          <p:nvPr>
            <p:ph type="body" sz="quarter" idx="15"/>
          </p:nvPr>
        </p:nvSpPr>
        <p:spPr>
          <a:xfrm>
            <a:off x="10999221" y="6308761"/>
            <a:ext cx="810000" cy="168361"/>
          </a:xfrm>
        </p:spPr>
        <p:txBody>
          <a:bodyPr/>
          <a:lstStyle/>
          <a:p>
            <a:endParaRPr lang="en-US"/>
          </a:p>
        </p:txBody>
      </p:sp>
      <p:sp>
        <p:nvSpPr>
          <p:cNvPr id="3" name="Tijdelijke aanduiding voor datum 2">
            <a:extLst>
              <a:ext uri="{FF2B5EF4-FFF2-40B4-BE49-F238E27FC236}">
                <a16:creationId xmlns:a16="http://schemas.microsoft.com/office/drawing/2014/main" id="{9ACA8919-AD53-EAA0-35C2-0D099E3163B2}"/>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26-9-2023</a:t>
            </a:fld>
            <a:endParaRPr lang="nl-NL" noProof="0"/>
          </a:p>
        </p:txBody>
      </p:sp>
    </p:spTree>
    <p:extLst>
      <p:ext uri="{BB962C8B-B14F-4D97-AF65-F5344CB8AC3E}">
        <p14:creationId xmlns:p14="http://schemas.microsoft.com/office/powerpoint/2010/main" val="385611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7C395-931F-45F9-9EC3-8A7EE7EACF3F}"/>
              </a:ext>
            </a:extLst>
          </p:cNvPr>
          <p:cNvSpPr>
            <a:spLocks noGrp="1"/>
          </p:cNvSpPr>
          <p:nvPr>
            <p:ph type="title"/>
          </p:nvPr>
        </p:nvSpPr>
        <p:spPr/>
        <p:txBody>
          <a:bodyPr/>
          <a:lstStyle/>
          <a:p>
            <a:r>
              <a:rPr lang="nl-NL" dirty="0"/>
              <a:t>2. </a:t>
            </a:r>
            <a:r>
              <a:rPr lang="nl-NL" sz="3600" dirty="0"/>
              <a:t>De risico’s omschrijven en opdelen in interne en externe risico’s </a:t>
            </a:r>
            <a:br>
              <a:rPr lang="nl-NL" sz="3600" dirty="0"/>
            </a:br>
            <a:br>
              <a:rPr lang="nl-NL" sz="3600" dirty="0"/>
            </a:br>
            <a:br>
              <a:rPr lang="nl-NL" sz="3600" dirty="0"/>
            </a:br>
            <a:br>
              <a:rPr lang="nl-NL" sz="3600" dirty="0"/>
            </a:br>
            <a:br>
              <a:rPr lang="nl-NL" sz="3600" dirty="0"/>
            </a:br>
            <a:br>
              <a:rPr lang="nl-NL" sz="3600" dirty="0"/>
            </a:br>
            <a:br>
              <a:rPr lang="nl-NL" sz="3600" dirty="0"/>
            </a:br>
            <a:endParaRPr lang="nl-NL" dirty="0"/>
          </a:p>
        </p:txBody>
      </p:sp>
      <p:sp>
        <p:nvSpPr>
          <p:cNvPr id="3" name="Tijdelijke aanduiding voor datum 2">
            <a:extLst>
              <a:ext uri="{FF2B5EF4-FFF2-40B4-BE49-F238E27FC236}">
                <a16:creationId xmlns:a16="http://schemas.microsoft.com/office/drawing/2014/main" id="{29CC3423-B696-AB7D-8293-0EA749C8BC2B}"/>
              </a:ext>
            </a:extLst>
          </p:cNvPr>
          <p:cNvSpPr>
            <a:spLocks noGrp="1"/>
          </p:cNvSpPr>
          <p:nvPr>
            <p:ph type="dt" sz="half" idx="10"/>
          </p:nvPr>
        </p:nvSpPr>
        <p:spPr/>
        <p:txBody>
          <a:bodyPr/>
          <a:lstStyle/>
          <a:p>
            <a:fld id="{A31A92CC-9A51-4DCB-9CE1-87C12736465F}" type="datetime1">
              <a:rPr lang="nl-NL" noProof="0" smtClean="0"/>
              <a:t>26-9-2023</a:t>
            </a:fld>
            <a:endParaRPr lang="nl-NL" noProof="0"/>
          </a:p>
        </p:txBody>
      </p:sp>
      <p:sp>
        <p:nvSpPr>
          <p:cNvPr id="5" name="Tijdelijke aanduiding voor dianummer 4">
            <a:extLst>
              <a:ext uri="{FF2B5EF4-FFF2-40B4-BE49-F238E27FC236}">
                <a16:creationId xmlns:a16="http://schemas.microsoft.com/office/drawing/2014/main" id="{0C030F6C-BC7F-9993-1CA2-6C0F919E2D9E}"/>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sp>
        <p:nvSpPr>
          <p:cNvPr id="7" name="Tijdelijke aanduiding voor tekst 6">
            <a:extLst>
              <a:ext uri="{FF2B5EF4-FFF2-40B4-BE49-F238E27FC236}">
                <a16:creationId xmlns:a16="http://schemas.microsoft.com/office/drawing/2014/main" id="{E06FB0BD-C38D-7C0D-F1F6-A8EE58A8DF2A}"/>
              </a:ext>
            </a:extLst>
          </p:cNvPr>
          <p:cNvSpPr txBox="1">
            <a:spLocks noGrp="1"/>
          </p:cNvSpPr>
          <p:nvPr>
            <p:ph type="body" sz="quarter" idx="13"/>
          </p:nvPr>
        </p:nvSpPr>
        <p:spPr>
          <a:xfrm>
            <a:off x="371475" y="1709738"/>
            <a:ext cx="11449050" cy="3323987"/>
          </a:xfrm>
          <a:prstGeom prst="rect">
            <a:avLst/>
          </a:prstGeom>
          <a:noFill/>
        </p:spPr>
        <p:txBody>
          <a:bodyPr wrap="square">
            <a:spAutoFit/>
          </a:bodyPr>
          <a:lstStyle/>
          <a:p>
            <a:pPr marL="0" indent="0">
              <a:buNone/>
            </a:pPr>
            <a:endParaRPr lang="nl-NL" b="1" dirty="0">
              <a:solidFill>
                <a:schemeClr val="accent2">
                  <a:lumMod val="75000"/>
                  <a:lumOff val="25000"/>
                </a:schemeClr>
              </a:solidFill>
            </a:endParaRPr>
          </a:p>
          <a:p>
            <a:pPr marL="0" indent="0">
              <a:buNone/>
            </a:pPr>
            <a:r>
              <a:rPr lang="nl-NL" b="1" dirty="0">
                <a:solidFill>
                  <a:schemeClr val="accent2">
                    <a:lumMod val="75000"/>
                    <a:lumOff val="25000"/>
                  </a:schemeClr>
                </a:solidFill>
              </a:rPr>
              <a:t>Denk na over risico’s in de volgende categorieën:</a:t>
            </a:r>
          </a:p>
          <a:p>
            <a:pPr marL="0" indent="0">
              <a:buNone/>
            </a:pPr>
            <a:r>
              <a:rPr lang="nl-NL" dirty="0"/>
              <a:t>1) Risico verkeer en vervoer </a:t>
            </a:r>
          </a:p>
          <a:p>
            <a:pPr marL="0" indent="0">
              <a:buNone/>
            </a:pPr>
            <a:r>
              <a:rPr lang="nl-NL" dirty="0"/>
              <a:t>2) Risico openbare orde veiligheid </a:t>
            </a:r>
          </a:p>
          <a:p>
            <a:pPr marL="0" indent="0">
              <a:buNone/>
            </a:pPr>
            <a:r>
              <a:rPr lang="nl-NL" dirty="0"/>
              <a:t>3) Risico volksgezondheid </a:t>
            </a:r>
          </a:p>
          <a:p>
            <a:pPr marL="0" indent="0">
              <a:buNone/>
            </a:pPr>
            <a:r>
              <a:rPr lang="nl-NL" dirty="0"/>
              <a:t>4) Risico brand en veiligheid </a:t>
            </a:r>
          </a:p>
          <a:p>
            <a:pPr marL="0" indent="0">
              <a:buNone/>
            </a:pPr>
            <a:r>
              <a:rPr lang="nl-NL" dirty="0"/>
              <a:t>5) Risico monitoring en opschaling </a:t>
            </a:r>
          </a:p>
          <a:p>
            <a:pPr marL="0" indent="0">
              <a:buNone/>
            </a:pPr>
            <a:r>
              <a:rPr lang="nl-NL" dirty="0"/>
              <a:t>6) Risico </a:t>
            </a:r>
            <a:r>
              <a:rPr lang="nl-NL" dirty="0" err="1"/>
              <a:t>aflassen</a:t>
            </a:r>
            <a:r>
              <a:rPr lang="nl-NL" dirty="0"/>
              <a:t> van het evenement</a:t>
            </a:r>
          </a:p>
          <a:p>
            <a:endParaRPr lang="nl-NL" b="1" dirty="0">
              <a:solidFill>
                <a:schemeClr val="accent2">
                  <a:lumMod val="75000"/>
                  <a:lumOff val="25000"/>
                </a:schemeClr>
              </a:solidFill>
            </a:endParaRPr>
          </a:p>
          <a:p>
            <a:endParaRPr lang="nl-NL" b="1" dirty="0">
              <a:solidFill>
                <a:schemeClr val="accent2">
                  <a:lumMod val="75000"/>
                  <a:lumOff val="25000"/>
                </a:schemeClr>
              </a:solidFill>
            </a:endParaRPr>
          </a:p>
          <a:p>
            <a:endParaRPr lang="nl-NL" b="1" dirty="0">
              <a:solidFill>
                <a:schemeClr val="accent2">
                  <a:lumMod val="75000"/>
                  <a:lumOff val="25000"/>
                </a:schemeClr>
              </a:solidFill>
            </a:endParaRPr>
          </a:p>
          <a:p>
            <a:endParaRPr lang="nl-NL" b="1" dirty="0">
              <a:solidFill>
                <a:schemeClr val="accent2">
                  <a:lumMod val="75000"/>
                  <a:lumOff val="25000"/>
                </a:schemeClr>
              </a:solidFill>
            </a:endParaRPr>
          </a:p>
          <a:p>
            <a:endParaRPr lang="nl-NL" b="1" dirty="0">
              <a:solidFill>
                <a:schemeClr val="accent2">
                  <a:lumMod val="75000"/>
                  <a:lumOff val="25000"/>
                </a:schemeClr>
              </a:solidFill>
            </a:endParaRPr>
          </a:p>
          <a:p>
            <a:pPr marL="0" indent="0">
              <a:buNone/>
            </a:pPr>
            <a:r>
              <a:rPr lang="nl-NL" b="1" dirty="0">
                <a:solidFill>
                  <a:schemeClr val="accent2">
                    <a:lumMod val="75000"/>
                    <a:lumOff val="25000"/>
                  </a:schemeClr>
                </a:solidFill>
              </a:rPr>
              <a:t>Indelen in extern &amp; intern</a:t>
            </a:r>
          </a:p>
          <a:p>
            <a:r>
              <a:rPr lang="nl-NL" b="1" dirty="0">
                <a:solidFill>
                  <a:schemeClr val="accent2">
                    <a:lumMod val="75000"/>
                    <a:lumOff val="25000"/>
                  </a:schemeClr>
                </a:solidFill>
              </a:rPr>
              <a:t>Extern</a:t>
            </a:r>
          </a:p>
          <a:p>
            <a:pPr marL="0" indent="0">
              <a:buNone/>
            </a:pPr>
            <a:r>
              <a:rPr lang="nl-NL" dirty="0"/>
              <a:t>Het stormt waardoor de wegen onbegaan zijn. </a:t>
            </a:r>
          </a:p>
          <a:p>
            <a:pPr marL="0" indent="0">
              <a:buNone/>
            </a:pPr>
            <a:r>
              <a:rPr lang="nl-NL" dirty="0"/>
              <a:t>Een stroomstoring in Eindhoven. </a:t>
            </a:r>
          </a:p>
          <a:p>
            <a:pPr marL="0" indent="0">
              <a:buNone/>
            </a:pPr>
            <a:r>
              <a:rPr lang="nl-NL" dirty="0"/>
              <a:t>Nederland gaat op slot vanwege corona. </a:t>
            </a:r>
          </a:p>
          <a:p>
            <a:endParaRPr lang="nl-NL" dirty="0"/>
          </a:p>
          <a:p>
            <a:r>
              <a:rPr lang="nl-NL" b="1" dirty="0">
                <a:solidFill>
                  <a:schemeClr val="accent2">
                    <a:lumMod val="75000"/>
                    <a:lumOff val="25000"/>
                  </a:schemeClr>
                </a:solidFill>
              </a:rPr>
              <a:t>Intern</a:t>
            </a:r>
          </a:p>
          <a:p>
            <a:pPr marL="0" indent="0">
              <a:buNone/>
            </a:pPr>
            <a:r>
              <a:rPr lang="nl-NL" dirty="0"/>
              <a:t>Stroomstoring in het Yuverta gebouw.</a:t>
            </a:r>
          </a:p>
          <a:p>
            <a:pPr marL="0" indent="0">
              <a:buNone/>
            </a:pPr>
            <a:r>
              <a:rPr lang="nl-NL" dirty="0"/>
              <a:t>Last van een muizenplaag. </a:t>
            </a:r>
          </a:p>
          <a:p>
            <a:pPr marL="0" indent="0">
              <a:buNone/>
            </a:pPr>
            <a:r>
              <a:rPr lang="nl-NL" dirty="0"/>
              <a:t>Docenten zijn ziek.</a:t>
            </a:r>
          </a:p>
        </p:txBody>
      </p:sp>
      <p:pic>
        <p:nvPicPr>
          <p:cNvPr id="11" name="Afbeelding 10" descr="Een zwarte paraplu boven een spaarvarken">
            <a:extLst>
              <a:ext uri="{FF2B5EF4-FFF2-40B4-BE49-F238E27FC236}">
                <a16:creationId xmlns:a16="http://schemas.microsoft.com/office/drawing/2014/main" id="{8DB6F476-7142-AFED-C7FD-8C1666E9C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109" y="4323298"/>
            <a:ext cx="2752762" cy="2217872"/>
          </a:xfrm>
          <a:prstGeom prst="rect">
            <a:avLst/>
          </a:prstGeom>
        </p:spPr>
      </p:pic>
    </p:spTree>
    <p:extLst>
      <p:ext uri="{BB962C8B-B14F-4D97-AF65-F5344CB8AC3E}">
        <p14:creationId xmlns:p14="http://schemas.microsoft.com/office/powerpoint/2010/main" val="149583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D5477-612A-A80B-7F61-61CA927636AB}"/>
              </a:ext>
            </a:extLst>
          </p:cNvPr>
          <p:cNvSpPr>
            <a:spLocks noGrp="1"/>
          </p:cNvSpPr>
          <p:nvPr>
            <p:ph type="title"/>
          </p:nvPr>
        </p:nvSpPr>
        <p:spPr>
          <a:xfrm>
            <a:off x="371476" y="296863"/>
            <a:ext cx="10260000" cy="1160403"/>
          </a:xfrm>
        </p:spPr>
        <p:txBody>
          <a:bodyPr anchor="t">
            <a:normAutofit/>
          </a:bodyPr>
          <a:lstStyle/>
          <a:p>
            <a:r>
              <a:rPr lang="nl-NL" dirty="0"/>
              <a:t>3. Risico’s kwantificeren</a:t>
            </a:r>
          </a:p>
        </p:txBody>
      </p:sp>
      <p:pic>
        <p:nvPicPr>
          <p:cNvPr id="8" name="Picture 2" descr="Afbeeldingsresultaat voor risicoanalyse">
            <a:extLst>
              <a:ext uri="{FF2B5EF4-FFF2-40B4-BE49-F238E27FC236}">
                <a16:creationId xmlns:a16="http://schemas.microsoft.com/office/drawing/2014/main" id="{07221848-EFC8-4D56-B857-1FA72209A5AD}"/>
              </a:ext>
            </a:extLst>
          </p:cNvPr>
          <p:cNvPicPr>
            <a:picLocks noChangeAspect="1"/>
          </p:cNvPicPr>
          <p:nvPr/>
        </p:nvPicPr>
        <p:blipFill rotWithShape="1">
          <a:blip r:embed="rId2">
            <a:extLst>
              <a:ext uri="{28A0092B-C50C-407E-A947-70E740481C1C}">
                <a14:useLocalDpi xmlns:a14="http://schemas.microsoft.com/office/drawing/2010/main" val="0"/>
              </a:ext>
            </a:extLst>
          </a:blip>
          <a:srcRect t="26134" b="17144"/>
          <a:stretch/>
        </p:blipFill>
        <p:spPr bwMode="auto">
          <a:xfrm>
            <a:off x="901544" y="1709738"/>
            <a:ext cx="10388912" cy="4419599"/>
          </a:xfrm>
          <a:prstGeom prst="rect">
            <a:avLst/>
          </a:prstGeom>
          <a:noFill/>
        </p:spPr>
      </p:pic>
      <p:sp>
        <p:nvSpPr>
          <p:cNvPr id="5" name="Tijdelijke aanduiding voor dianummer 4">
            <a:extLst>
              <a:ext uri="{FF2B5EF4-FFF2-40B4-BE49-F238E27FC236}">
                <a16:creationId xmlns:a16="http://schemas.microsoft.com/office/drawing/2014/main" id="{3F971D40-E756-3B13-81A6-078C7D71D680}"/>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8</a:t>
            </a:fld>
            <a:endParaRPr lang="nl-NL" noProof="0"/>
          </a:p>
        </p:txBody>
      </p:sp>
      <p:sp>
        <p:nvSpPr>
          <p:cNvPr id="3" name="Tijdelijke aanduiding voor datum 2">
            <a:extLst>
              <a:ext uri="{FF2B5EF4-FFF2-40B4-BE49-F238E27FC236}">
                <a16:creationId xmlns:a16="http://schemas.microsoft.com/office/drawing/2014/main" id="{3CFF9D6A-C802-724B-E3C6-74DBE6CF5A14}"/>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26-9-2023</a:t>
            </a:fld>
            <a:endParaRPr lang="nl-NL" noProof="0"/>
          </a:p>
        </p:txBody>
      </p:sp>
    </p:spTree>
    <p:extLst>
      <p:ext uri="{BB962C8B-B14F-4D97-AF65-F5344CB8AC3E}">
        <p14:creationId xmlns:p14="http://schemas.microsoft.com/office/powerpoint/2010/main" val="179420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AA164-7723-0F9B-929B-687DDABBB607}"/>
              </a:ext>
            </a:extLst>
          </p:cNvPr>
          <p:cNvSpPr>
            <a:spLocks noGrp="1"/>
          </p:cNvSpPr>
          <p:nvPr>
            <p:ph type="title"/>
          </p:nvPr>
        </p:nvSpPr>
        <p:spPr/>
        <p:txBody>
          <a:bodyPr/>
          <a:lstStyle/>
          <a:p>
            <a:r>
              <a:rPr lang="nl-NL" dirty="0"/>
              <a:t>4. Conclusies en oplossingen </a:t>
            </a:r>
          </a:p>
        </p:txBody>
      </p:sp>
      <p:sp>
        <p:nvSpPr>
          <p:cNvPr id="3" name="Tijdelijke aanduiding voor datum 2">
            <a:extLst>
              <a:ext uri="{FF2B5EF4-FFF2-40B4-BE49-F238E27FC236}">
                <a16:creationId xmlns:a16="http://schemas.microsoft.com/office/drawing/2014/main" id="{E8055DA4-A7DF-E381-7ECC-1E21BDC5C027}"/>
              </a:ext>
            </a:extLst>
          </p:cNvPr>
          <p:cNvSpPr>
            <a:spLocks noGrp="1"/>
          </p:cNvSpPr>
          <p:nvPr>
            <p:ph type="dt" sz="half" idx="10"/>
          </p:nvPr>
        </p:nvSpPr>
        <p:spPr/>
        <p:txBody>
          <a:bodyPr/>
          <a:lstStyle/>
          <a:p>
            <a:fld id="{B6837ED8-77B1-4D92-8A4C-07939ECD182A}" type="datetime1">
              <a:rPr lang="nl-NL" noProof="0" smtClean="0"/>
              <a:t>26-9-2023</a:t>
            </a:fld>
            <a:endParaRPr lang="nl-NL" noProof="0"/>
          </a:p>
        </p:txBody>
      </p:sp>
      <p:sp>
        <p:nvSpPr>
          <p:cNvPr id="5" name="Tijdelijke aanduiding voor dianummer 4">
            <a:extLst>
              <a:ext uri="{FF2B5EF4-FFF2-40B4-BE49-F238E27FC236}">
                <a16:creationId xmlns:a16="http://schemas.microsoft.com/office/drawing/2014/main" id="{94B119FB-4597-A430-ADBA-8DAE7D2CBA7E}"/>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sp>
        <p:nvSpPr>
          <p:cNvPr id="7" name="Tekstvak 6">
            <a:extLst>
              <a:ext uri="{FF2B5EF4-FFF2-40B4-BE49-F238E27FC236}">
                <a16:creationId xmlns:a16="http://schemas.microsoft.com/office/drawing/2014/main" id="{302FA5B5-1245-4F49-4A09-E6F0649458CA}"/>
              </a:ext>
            </a:extLst>
          </p:cNvPr>
          <p:cNvSpPr txBox="1"/>
          <p:nvPr/>
        </p:nvSpPr>
        <p:spPr>
          <a:xfrm>
            <a:off x="371475" y="1235113"/>
            <a:ext cx="10317545" cy="1754326"/>
          </a:xfrm>
          <a:prstGeom prst="rect">
            <a:avLst/>
          </a:prstGeom>
          <a:noFill/>
        </p:spPr>
        <p:txBody>
          <a:bodyPr wrap="square">
            <a:spAutoFit/>
          </a:bodyPr>
          <a:lstStyle/>
          <a:p>
            <a:r>
              <a:rPr lang="nl-NL" dirty="0"/>
              <a:t>Op basis van je risicoanalyse kun je conclusies trekken over de risico’s die het meeste prioriteit hebben. Zeker als het gaat om zogenaamde </a:t>
            </a:r>
            <a:r>
              <a:rPr lang="nl-NL" b="1" dirty="0"/>
              <a:t>operationele risico’s </a:t>
            </a:r>
            <a:r>
              <a:rPr lang="nl-NL" dirty="0"/>
              <a:t>waar je vooraf nog iets aan kan doen zoals te weinig parkeerruimte. </a:t>
            </a:r>
          </a:p>
          <a:p>
            <a:r>
              <a:rPr lang="nl-NL" dirty="0"/>
              <a:t> </a:t>
            </a:r>
          </a:p>
          <a:p>
            <a:endParaRPr lang="nl-NL" dirty="0"/>
          </a:p>
          <a:p>
            <a:endParaRPr lang="nl-NL" dirty="0"/>
          </a:p>
        </p:txBody>
      </p:sp>
      <p:pic>
        <p:nvPicPr>
          <p:cNvPr id="8" name="Afbeelding 7">
            <a:extLst>
              <a:ext uri="{FF2B5EF4-FFF2-40B4-BE49-F238E27FC236}">
                <a16:creationId xmlns:a16="http://schemas.microsoft.com/office/drawing/2014/main" id="{F430B3CC-C6E3-2C29-B457-7CE123F9094E}"/>
              </a:ext>
            </a:extLst>
          </p:cNvPr>
          <p:cNvPicPr>
            <a:picLocks noChangeAspect="1"/>
          </p:cNvPicPr>
          <p:nvPr/>
        </p:nvPicPr>
        <p:blipFill>
          <a:blip r:embed="rId2"/>
          <a:stretch>
            <a:fillRect/>
          </a:stretch>
        </p:blipFill>
        <p:spPr>
          <a:xfrm>
            <a:off x="527448" y="2526558"/>
            <a:ext cx="6308339" cy="2684006"/>
          </a:xfrm>
          <a:prstGeom prst="rect">
            <a:avLst/>
          </a:prstGeom>
        </p:spPr>
      </p:pic>
      <p:sp>
        <p:nvSpPr>
          <p:cNvPr id="10" name="Tekstvak 9">
            <a:extLst>
              <a:ext uri="{FF2B5EF4-FFF2-40B4-BE49-F238E27FC236}">
                <a16:creationId xmlns:a16="http://schemas.microsoft.com/office/drawing/2014/main" id="{8529A067-22F3-C281-21F0-9D43CF148014}"/>
              </a:ext>
            </a:extLst>
          </p:cNvPr>
          <p:cNvSpPr txBox="1"/>
          <p:nvPr/>
        </p:nvSpPr>
        <p:spPr>
          <a:xfrm>
            <a:off x="6421817" y="2810091"/>
            <a:ext cx="4267203" cy="923330"/>
          </a:xfrm>
          <a:prstGeom prst="rect">
            <a:avLst/>
          </a:prstGeom>
          <a:solidFill>
            <a:schemeClr val="accent1"/>
          </a:solidFill>
        </p:spPr>
        <p:txBody>
          <a:bodyPr wrap="square">
            <a:spAutoFit/>
          </a:bodyPr>
          <a:lstStyle/>
          <a:p>
            <a:r>
              <a:rPr lang="nl-NL" dirty="0"/>
              <a:t>Bedenk een aantal oplossingen, een plan B of voor het voorkomen van deze risico’s. </a:t>
            </a:r>
          </a:p>
        </p:txBody>
      </p:sp>
      <p:sp>
        <p:nvSpPr>
          <p:cNvPr id="11" name="Ovaal 10">
            <a:extLst>
              <a:ext uri="{FF2B5EF4-FFF2-40B4-BE49-F238E27FC236}">
                <a16:creationId xmlns:a16="http://schemas.microsoft.com/office/drawing/2014/main" id="{350AD6BC-FB0E-BF31-E74C-A419EA61957B}"/>
              </a:ext>
            </a:extLst>
          </p:cNvPr>
          <p:cNvSpPr/>
          <p:nvPr/>
        </p:nvSpPr>
        <p:spPr>
          <a:xfrm>
            <a:off x="4741143" y="2869459"/>
            <a:ext cx="1396430" cy="923223"/>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F53F64EC-EFC7-C567-D26B-69C422815940}"/>
              </a:ext>
            </a:extLst>
          </p:cNvPr>
          <p:cNvSpPr txBox="1"/>
          <p:nvPr/>
        </p:nvSpPr>
        <p:spPr>
          <a:xfrm>
            <a:off x="578420" y="5400734"/>
            <a:ext cx="9901085" cy="400110"/>
          </a:xfrm>
          <a:prstGeom prst="rect">
            <a:avLst/>
          </a:prstGeom>
          <a:noFill/>
        </p:spPr>
        <p:txBody>
          <a:bodyPr wrap="square" rtlCol="0">
            <a:spAutoFit/>
          </a:bodyPr>
          <a:lstStyle/>
          <a:p>
            <a:r>
              <a:rPr lang="nl-NL" sz="2000" dirty="0"/>
              <a:t>Met deze oplossingen of plan B sluit je dit hoofdstuk 4 af. </a:t>
            </a:r>
          </a:p>
        </p:txBody>
      </p:sp>
    </p:spTree>
    <p:extLst>
      <p:ext uri="{BB962C8B-B14F-4D97-AF65-F5344CB8AC3E}">
        <p14:creationId xmlns:p14="http://schemas.microsoft.com/office/powerpoint/2010/main" val="232016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786447CE-DA1D-4097-877A-BC20AB1B4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69</TotalTime>
  <Words>973</Words>
  <Application>Microsoft Office PowerPoint</Application>
  <PresentationFormat>Breedbeeld</PresentationFormat>
  <Paragraphs>127</Paragraphs>
  <Slides>15</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Arial Black</vt:lpstr>
      <vt:lpstr>Calibri</vt:lpstr>
      <vt:lpstr>Kristen ITC</vt:lpstr>
      <vt:lpstr>Yuverta</vt:lpstr>
      <vt:lpstr>Risico analyse en gebiedsinventarisatie</vt:lpstr>
      <vt:lpstr>Waarom doen we dit? </vt:lpstr>
      <vt:lpstr>Opdracht na de uitleg:</vt:lpstr>
      <vt:lpstr>1. Risico analyse  </vt:lpstr>
      <vt:lpstr>De drie onderdelen van risicoanalyse </vt:lpstr>
      <vt:lpstr>1. Het beschrijvende deel van de risicoanalyse </vt:lpstr>
      <vt:lpstr>2. De risico’s omschrijven en opdelen in interne en externe risico’s        </vt:lpstr>
      <vt:lpstr>3. Risico’s kwantificeren</vt:lpstr>
      <vt:lpstr>4. Conclusies en oplossingen </vt:lpstr>
      <vt:lpstr>LET OP: </vt:lpstr>
      <vt:lpstr>Gebiedsinventarisatie</vt:lpstr>
      <vt:lpstr>Wat moet er in het verslag?</vt:lpstr>
      <vt:lpstr>Wat is de bedoeling? </vt:lpstr>
      <vt:lpstr>PowerPoint-presentatie</vt:lpstr>
      <vt:lpstr>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Risico inventarisatie en gebiedsinventarisatie</dc:title>
  <dc:creator>Pascalle Cup</dc:creator>
  <dc:description>Template by HQ Solutions</dc:description>
  <cp:lastModifiedBy>Pascalle Cup</cp:lastModifiedBy>
  <cp:revision>1</cp:revision>
  <dcterms:created xsi:type="dcterms:W3CDTF">2023-09-26T18:24:52Z</dcterms:created>
  <dcterms:modified xsi:type="dcterms:W3CDTF">2023-09-26T19:55:52Z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2600</vt:r8>
  </property>
  <property fmtid="{D5CDD505-2E9C-101B-9397-08002B2CF9AE}" pid="3" name="_ExtendedDescription">
    <vt:lpwstr/>
  </property>
  <property fmtid="{D5CDD505-2E9C-101B-9397-08002B2CF9AE}" pid="4" name="_dlc_DocIdItemGuid">
    <vt:lpwstr>c59f2e10-6eb9-4845-b89d-f7df0261d5e9</vt:lpwstr>
  </property>
  <property fmtid="{D5CDD505-2E9C-101B-9397-08002B2CF9AE}" pid="5" name="ContentTypeId">
    <vt:lpwstr>0x010100858E09137C68A74EA55321485504F917</vt:lpwstr>
  </property>
  <property fmtid="{D5CDD505-2E9C-101B-9397-08002B2CF9AE}" pid="6" name="MediaServiceImageTags">
    <vt:lpwstr/>
  </property>
</Properties>
</file>